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256" r:id="rId2"/>
    <p:sldId id="280" r:id="rId3"/>
    <p:sldId id="258" r:id="rId4"/>
    <p:sldId id="275" r:id="rId5"/>
    <p:sldId id="276" r:id="rId6"/>
    <p:sldId id="261" r:id="rId7"/>
    <p:sldId id="264" r:id="rId8"/>
    <p:sldId id="279" r:id="rId9"/>
    <p:sldId id="263" r:id="rId10"/>
    <p:sldId id="262" r:id="rId11"/>
    <p:sldId id="271" r:id="rId12"/>
    <p:sldId id="272" r:id="rId13"/>
    <p:sldId id="269" r:id="rId14"/>
    <p:sldId id="282" r:id="rId15"/>
    <p:sldId id="270" r:id="rId16"/>
    <p:sldId id="277" r:id="rId17"/>
    <p:sldId id="273" r:id="rId18"/>
    <p:sldId id="285" r:id="rId19"/>
    <p:sldId id="265" r:id="rId20"/>
    <p:sldId id="283" r:id="rId21"/>
    <p:sldId id="266" r:id="rId22"/>
    <p:sldId id="278" r:id="rId23"/>
    <p:sldId id="267" r:id="rId24"/>
    <p:sldId id="268" r:id="rId25"/>
    <p:sldId id="274" r:id="rId26"/>
    <p:sldId id="281" r:id="rId27"/>
    <p:sldId id="284" r:id="rId2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BBF4ECA9-558F-48FB-AAE6-E9FDD8498B1F}">
          <p14:sldIdLst>
            <p14:sldId id="256"/>
            <p14:sldId id="280"/>
            <p14:sldId id="258"/>
            <p14:sldId id="275"/>
          </p14:sldIdLst>
        </p14:section>
        <p14:section name="背景" id="{70169D47-F949-47C4-8667-928F4E52BFF7}">
          <p14:sldIdLst>
            <p14:sldId id="276"/>
            <p14:sldId id="261"/>
            <p14:sldId id="264"/>
            <p14:sldId id="279"/>
            <p14:sldId id="263"/>
            <p14:sldId id="262"/>
            <p14:sldId id="271"/>
            <p14:sldId id="272"/>
            <p14:sldId id="269"/>
            <p14:sldId id="282"/>
            <p14:sldId id="270"/>
          </p14:sldIdLst>
        </p14:section>
        <p14:section name="制作内容" id="{CC5B65FE-0A2F-4675-98E3-A81E6C4CF016}">
          <p14:sldIdLst>
            <p14:sldId id="277"/>
            <p14:sldId id="273"/>
            <p14:sldId id="285"/>
            <p14:sldId id="265"/>
            <p14:sldId id="283"/>
            <p14:sldId id="266"/>
          </p14:sldIdLst>
        </p14:section>
        <p14:section name="目標" id="{8EA2042F-2AF8-4807-B1C7-FF59AC1B68C1}">
          <p14:sldIdLst>
            <p14:sldId id="278"/>
            <p14:sldId id="267"/>
            <p14:sldId id="268"/>
            <p14:sldId id="274"/>
            <p14:sldId id="281"/>
            <p14:sldId id="28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841C"/>
    <a:srgbClr val="ECC79E"/>
    <a:srgbClr val="A03A32"/>
    <a:srgbClr val="A08E32"/>
    <a:srgbClr val="F4F0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89052" autoAdjust="0"/>
  </p:normalViewPr>
  <p:slideViewPr>
    <p:cSldViewPr snapToGrid="0">
      <p:cViewPr varScale="1">
        <p:scale>
          <a:sx n="88" d="100"/>
          <a:sy n="88" d="100"/>
        </p:scale>
        <p:origin x="976" y="17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3242" y="31"/>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知也 松浦" userId="a7669d6c-4c5a-4b68-9801-a2e97fc58e7c" providerId="ADAL" clId="{DFE86DEC-3427-4F8D-9E95-ABAAEED16316}"/>
    <pc:docChg chg="undo custSel addSld delSld modSld sldOrd modSection modNotesMaster">
      <pc:chgData name="知也 松浦" userId="a7669d6c-4c5a-4b68-9801-a2e97fc58e7c" providerId="ADAL" clId="{DFE86DEC-3427-4F8D-9E95-ABAAEED16316}" dt="2019-06-20T07:25:08.799" v="8372"/>
      <pc:docMkLst>
        <pc:docMk/>
      </pc:docMkLst>
      <pc:sldChg chg="addSp modSp modTransition modNotesTx">
        <pc:chgData name="知也 松浦" userId="a7669d6c-4c5a-4b68-9801-a2e97fc58e7c" providerId="ADAL" clId="{DFE86DEC-3427-4F8D-9E95-ABAAEED16316}" dt="2019-04-19T14:07:52.506" v="7428"/>
        <pc:sldMkLst>
          <pc:docMk/>
          <pc:sldMk cId="1643063616" sldId="256"/>
        </pc:sldMkLst>
        <pc:spChg chg="add mod">
          <ac:chgData name="知也 松浦" userId="a7669d6c-4c5a-4b68-9801-a2e97fc58e7c" providerId="ADAL" clId="{DFE86DEC-3427-4F8D-9E95-ABAAEED16316}" dt="2019-04-19T13:27:04.014" v="5858" actId="20577"/>
          <ac:spMkLst>
            <pc:docMk/>
            <pc:sldMk cId="1643063616" sldId="256"/>
            <ac:spMk id="4" creationId="{1339C9B9-534B-4CE0-86D8-E3FE82FC5716}"/>
          </ac:spMkLst>
        </pc:spChg>
      </pc:sldChg>
      <pc:sldChg chg="addSp delSp modSp">
        <pc:chgData name="知也 松浦" userId="a7669d6c-4c5a-4b68-9801-a2e97fc58e7c" providerId="ADAL" clId="{DFE86DEC-3427-4F8D-9E95-ABAAEED16316}" dt="2019-04-19T14:39:38.132" v="8368" actId="478"/>
        <pc:sldMkLst>
          <pc:docMk/>
          <pc:sldMk cId="2072593114" sldId="258"/>
        </pc:sldMkLst>
        <pc:spChg chg="mod">
          <ac:chgData name="知也 松浦" userId="a7669d6c-4c5a-4b68-9801-a2e97fc58e7c" providerId="ADAL" clId="{DFE86DEC-3427-4F8D-9E95-ABAAEED16316}" dt="2019-04-19T13:04:15.624" v="5178" actId="1076"/>
          <ac:spMkLst>
            <pc:docMk/>
            <pc:sldMk cId="2072593114" sldId="258"/>
            <ac:spMk id="2" creationId="{1A6B1D2B-01FC-44C1-A702-C9AE4F2C8F1F}"/>
          </ac:spMkLst>
        </pc:spChg>
        <pc:spChg chg="mod">
          <ac:chgData name="知也 松浦" userId="a7669d6c-4c5a-4b68-9801-a2e97fc58e7c" providerId="ADAL" clId="{DFE86DEC-3427-4F8D-9E95-ABAAEED16316}" dt="2019-04-19T13:04:19.204" v="5179" actId="1076"/>
          <ac:spMkLst>
            <pc:docMk/>
            <pc:sldMk cId="2072593114" sldId="258"/>
            <ac:spMk id="3" creationId="{788D86AB-EE7C-4D7F-9AE6-0A5567BBE47A}"/>
          </ac:spMkLst>
        </pc:spChg>
        <pc:spChg chg="mod">
          <ac:chgData name="知也 松浦" userId="a7669d6c-4c5a-4b68-9801-a2e97fc58e7c" providerId="ADAL" clId="{DFE86DEC-3427-4F8D-9E95-ABAAEED16316}" dt="2019-04-19T13:04:15.624" v="5178" actId="1076"/>
          <ac:spMkLst>
            <pc:docMk/>
            <pc:sldMk cId="2072593114" sldId="258"/>
            <ac:spMk id="4" creationId="{498A3B0E-E219-4926-8718-7456173B1794}"/>
          </ac:spMkLst>
        </pc:spChg>
        <pc:spChg chg="add mod">
          <ac:chgData name="知也 松浦" userId="a7669d6c-4c5a-4b68-9801-a2e97fc58e7c" providerId="ADAL" clId="{DFE86DEC-3427-4F8D-9E95-ABAAEED16316}" dt="2019-04-19T13:05:08.964" v="5181" actId="1076"/>
          <ac:spMkLst>
            <pc:docMk/>
            <pc:sldMk cId="2072593114" sldId="258"/>
            <ac:spMk id="7" creationId="{94A5A5DE-971B-4DE8-B7E1-1A9383F24FEC}"/>
          </ac:spMkLst>
        </pc:spChg>
        <pc:spChg chg="add del mod">
          <ac:chgData name="知也 松浦" userId="a7669d6c-4c5a-4b68-9801-a2e97fc58e7c" providerId="ADAL" clId="{DFE86DEC-3427-4F8D-9E95-ABAAEED16316}" dt="2019-04-19T14:39:35.991" v="8367" actId="478"/>
          <ac:spMkLst>
            <pc:docMk/>
            <pc:sldMk cId="2072593114" sldId="258"/>
            <ac:spMk id="8" creationId="{8E1924B4-3F2D-4B68-9EFE-669A640C8424}"/>
          </ac:spMkLst>
        </pc:spChg>
        <pc:spChg chg="add del">
          <ac:chgData name="知也 松浦" userId="a7669d6c-4c5a-4b68-9801-a2e97fc58e7c" providerId="ADAL" clId="{DFE86DEC-3427-4F8D-9E95-ABAAEED16316}" dt="2019-04-19T14:39:06.702" v="8360"/>
          <ac:spMkLst>
            <pc:docMk/>
            <pc:sldMk cId="2072593114" sldId="258"/>
            <ac:spMk id="9" creationId="{31067F4C-47C4-4F99-BAAB-DBF904FE051A}"/>
          </ac:spMkLst>
        </pc:spChg>
        <pc:picChg chg="add mod">
          <ac:chgData name="知也 松浦" userId="a7669d6c-4c5a-4b68-9801-a2e97fc58e7c" providerId="ADAL" clId="{DFE86DEC-3427-4F8D-9E95-ABAAEED16316}" dt="2019-04-19T13:04:15.624" v="5178" actId="1076"/>
          <ac:picMkLst>
            <pc:docMk/>
            <pc:sldMk cId="2072593114" sldId="258"/>
            <ac:picMk id="5" creationId="{0932B628-8E1F-4CC5-9F62-DC1FE57D53FA}"/>
          </ac:picMkLst>
        </pc:picChg>
        <pc:picChg chg="add mod">
          <ac:chgData name="知也 松浦" userId="a7669d6c-4c5a-4b68-9801-a2e97fc58e7c" providerId="ADAL" clId="{DFE86DEC-3427-4F8D-9E95-ABAAEED16316}" dt="2019-04-19T13:04:15.624" v="5178" actId="1076"/>
          <ac:picMkLst>
            <pc:docMk/>
            <pc:sldMk cId="2072593114" sldId="258"/>
            <ac:picMk id="6" creationId="{9A4CED24-6507-43EE-A3D7-01B8B136EADB}"/>
          </ac:picMkLst>
        </pc:picChg>
        <pc:picChg chg="add del mod">
          <ac:chgData name="知也 松浦" userId="a7669d6c-4c5a-4b68-9801-a2e97fc58e7c" providerId="ADAL" clId="{DFE86DEC-3427-4F8D-9E95-ABAAEED16316}" dt="2019-04-19T14:39:38.132" v="8368" actId="478"/>
          <ac:picMkLst>
            <pc:docMk/>
            <pc:sldMk cId="2072593114" sldId="258"/>
            <ac:picMk id="10" creationId="{7CDDE1A8-5157-470F-8C08-0080B019A5EE}"/>
          </ac:picMkLst>
        </pc:picChg>
      </pc:sldChg>
      <pc:sldChg chg="addSp delSp modSp add">
        <pc:chgData name="知也 松浦" userId="a7669d6c-4c5a-4b68-9801-a2e97fc58e7c" providerId="ADAL" clId="{DFE86DEC-3427-4F8D-9E95-ABAAEED16316}" dt="2019-04-19T13:46:05.536" v="6469" actId="14100"/>
        <pc:sldMkLst>
          <pc:docMk/>
          <pc:sldMk cId="2964103962" sldId="261"/>
        </pc:sldMkLst>
        <pc:spChg chg="mod">
          <ac:chgData name="知也 松浦" userId="a7669d6c-4c5a-4b68-9801-a2e97fc58e7c" providerId="ADAL" clId="{DFE86DEC-3427-4F8D-9E95-ABAAEED16316}" dt="2019-04-19T09:06:42.276" v="3069" actId="20577"/>
          <ac:spMkLst>
            <pc:docMk/>
            <pc:sldMk cId="2964103962" sldId="261"/>
            <ac:spMk id="2" creationId="{589B4FE9-D60F-4050-8DAA-18AC8A1B0631}"/>
          </ac:spMkLst>
        </pc:spChg>
        <pc:spChg chg="del mod">
          <ac:chgData name="知也 松浦" userId="a7669d6c-4c5a-4b68-9801-a2e97fc58e7c" providerId="ADAL" clId="{DFE86DEC-3427-4F8D-9E95-ABAAEED16316}" dt="2019-04-18T05:12:30.551" v="166"/>
          <ac:spMkLst>
            <pc:docMk/>
            <pc:sldMk cId="2964103962" sldId="261"/>
            <ac:spMk id="3" creationId="{A6A6A2A3-015D-4799-8727-5F4B912876EE}"/>
          </ac:spMkLst>
        </pc:spChg>
        <pc:spChg chg="add mod">
          <ac:chgData name="知也 松浦" userId="a7669d6c-4c5a-4b68-9801-a2e97fc58e7c" providerId="ADAL" clId="{DFE86DEC-3427-4F8D-9E95-ABAAEED16316}" dt="2019-04-18T05:15:28.411" v="174" actId="164"/>
          <ac:spMkLst>
            <pc:docMk/>
            <pc:sldMk cId="2964103962" sldId="261"/>
            <ac:spMk id="5" creationId="{12AA852F-1767-4B2E-980E-292567573965}"/>
          </ac:spMkLst>
        </pc:spChg>
        <pc:spChg chg="add mod">
          <ac:chgData name="知也 松浦" userId="a7669d6c-4c5a-4b68-9801-a2e97fc58e7c" providerId="ADAL" clId="{DFE86DEC-3427-4F8D-9E95-ABAAEED16316}" dt="2019-04-19T09:07:47.206" v="3213" actId="1076"/>
          <ac:spMkLst>
            <pc:docMk/>
            <pc:sldMk cId="2964103962" sldId="261"/>
            <ac:spMk id="8" creationId="{00A61238-876A-4ED8-84BC-D07AF405BEDD}"/>
          </ac:spMkLst>
        </pc:spChg>
        <pc:spChg chg="add mod">
          <ac:chgData name="知也 松浦" userId="a7669d6c-4c5a-4b68-9801-a2e97fc58e7c" providerId="ADAL" clId="{DFE86DEC-3427-4F8D-9E95-ABAAEED16316}" dt="2019-04-19T13:44:59.236" v="6345" actId="1076"/>
          <ac:spMkLst>
            <pc:docMk/>
            <pc:sldMk cId="2964103962" sldId="261"/>
            <ac:spMk id="10" creationId="{964E8177-F74C-4D0E-8649-EC527ADF88CF}"/>
          </ac:spMkLst>
        </pc:spChg>
        <pc:spChg chg="add mod">
          <ac:chgData name="知也 松浦" userId="a7669d6c-4c5a-4b68-9801-a2e97fc58e7c" providerId="ADAL" clId="{DFE86DEC-3427-4F8D-9E95-ABAAEED16316}" dt="2019-04-19T13:46:05.536" v="6469" actId="14100"/>
          <ac:spMkLst>
            <pc:docMk/>
            <pc:sldMk cId="2964103962" sldId="261"/>
            <ac:spMk id="11" creationId="{78965602-9453-4DEC-A900-E6EEBCC3DC55}"/>
          </ac:spMkLst>
        </pc:spChg>
        <pc:grpChg chg="add mod">
          <ac:chgData name="知也 松浦" userId="a7669d6c-4c5a-4b68-9801-a2e97fc58e7c" providerId="ADAL" clId="{DFE86DEC-3427-4F8D-9E95-ABAAEED16316}" dt="2019-04-19T09:07:47.206" v="3213" actId="1076"/>
          <ac:grpSpMkLst>
            <pc:docMk/>
            <pc:sldMk cId="2964103962" sldId="261"/>
            <ac:grpSpMk id="9" creationId="{113A339E-9C6B-4F32-BEC1-9A237DB95DD5}"/>
          </ac:grpSpMkLst>
        </pc:grpChg>
        <pc:picChg chg="add mod">
          <ac:chgData name="知也 松浦" userId="a7669d6c-4c5a-4b68-9801-a2e97fc58e7c" providerId="ADAL" clId="{DFE86DEC-3427-4F8D-9E95-ABAAEED16316}" dt="2019-04-18T05:15:28.411" v="174" actId="164"/>
          <ac:picMkLst>
            <pc:docMk/>
            <pc:sldMk cId="2964103962" sldId="261"/>
            <ac:picMk id="4" creationId="{896BCCC1-A184-4083-AF84-ECD0B1702789}"/>
          </ac:picMkLst>
        </pc:picChg>
        <pc:picChg chg="add mod">
          <ac:chgData name="知也 松浦" userId="a7669d6c-4c5a-4b68-9801-a2e97fc58e7c" providerId="ADAL" clId="{DFE86DEC-3427-4F8D-9E95-ABAAEED16316}" dt="2019-04-19T09:07:47.206" v="3213" actId="1076"/>
          <ac:picMkLst>
            <pc:docMk/>
            <pc:sldMk cId="2964103962" sldId="261"/>
            <ac:picMk id="7" creationId="{846AAFC5-8C13-4FD5-8C8E-58C53435041B}"/>
          </ac:picMkLst>
        </pc:picChg>
      </pc:sldChg>
      <pc:sldChg chg="addSp delSp modSp add">
        <pc:chgData name="知也 松浦" userId="a7669d6c-4c5a-4b68-9801-a2e97fc58e7c" providerId="ADAL" clId="{DFE86DEC-3427-4F8D-9E95-ABAAEED16316}" dt="2019-04-19T14:00:50.616" v="7263" actId="1076"/>
        <pc:sldMkLst>
          <pc:docMk/>
          <pc:sldMk cId="4216800322" sldId="262"/>
        </pc:sldMkLst>
        <pc:spChg chg="del">
          <ac:chgData name="知也 松浦" userId="a7669d6c-4c5a-4b68-9801-a2e97fc58e7c" providerId="ADAL" clId="{DFE86DEC-3427-4F8D-9E95-ABAAEED16316}" dt="2019-04-19T13:53:55.746" v="6708" actId="478"/>
          <ac:spMkLst>
            <pc:docMk/>
            <pc:sldMk cId="4216800322" sldId="262"/>
            <ac:spMk id="2" creationId="{BB33E162-587E-4CF5-90B8-AA1E9828A084}"/>
          </ac:spMkLst>
        </pc:spChg>
        <pc:spChg chg="add mod">
          <ac:chgData name="知也 松浦" userId="a7669d6c-4c5a-4b68-9801-a2e97fc58e7c" providerId="ADAL" clId="{DFE86DEC-3427-4F8D-9E95-ABAAEED16316}" dt="2019-04-19T14:00:50.616" v="7263" actId="1076"/>
          <ac:spMkLst>
            <pc:docMk/>
            <pc:sldMk cId="4216800322" sldId="262"/>
            <ac:spMk id="8" creationId="{B26B5E33-8B4D-4744-852F-4DEC0B1BF483}"/>
          </ac:spMkLst>
        </pc:spChg>
        <pc:spChg chg="add mod">
          <ac:chgData name="知也 松浦" userId="a7669d6c-4c5a-4b68-9801-a2e97fc58e7c" providerId="ADAL" clId="{DFE86DEC-3427-4F8D-9E95-ABAAEED16316}" dt="2019-04-19T13:59:00.676" v="7136"/>
          <ac:spMkLst>
            <pc:docMk/>
            <pc:sldMk cId="4216800322" sldId="262"/>
            <ac:spMk id="9" creationId="{A6136428-2286-4E38-9A88-82F7D9C6B721}"/>
          </ac:spMkLst>
        </pc:spChg>
        <pc:picChg chg="add del mod">
          <ac:chgData name="知也 松浦" userId="a7669d6c-4c5a-4b68-9801-a2e97fc58e7c" providerId="ADAL" clId="{DFE86DEC-3427-4F8D-9E95-ABAAEED16316}" dt="2019-04-18T05:33:19.054" v="198" actId="478"/>
          <ac:picMkLst>
            <pc:docMk/>
            <pc:sldMk cId="4216800322" sldId="262"/>
            <ac:picMk id="4" creationId="{8D2DF60E-15E8-445E-A79A-E8EE6046152F}"/>
          </ac:picMkLst>
        </pc:picChg>
        <pc:picChg chg="add mod">
          <ac:chgData name="知也 松浦" userId="a7669d6c-4c5a-4b68-9801-a2e97fc58e7c" providerId="ADAL" clId="{DFE86DEC-3427-4F8D-9E95-ABAAEED16316}" dt="2019-04-19T13:59:13.346" v="7138" actId="1076"/>
          <ac:picMkLst>
            <pc:docMk/>
            <pc:sldMk cId="4216800322" sldId="262"/>
            <ac:picMk id="5" creationId="{B312597A-FB7A-41ED-B379-47C1A51EF1B4}"/>
          </ac:picMkLst>
        </pc:picChg>
        <pc:picChg chg="add del mod">
          <ac:chgData name="知也 松浦" userId="a7669d6c-4c5a-4b68-9801-a2e97fc58e7c" providerId="ADAL" clId="{DFE86DEC-3427-4F8D-9E95-ABAAEED16316}" dt="2019-04-18T05:33:19.054" v="198" actId="478"/>
          <ac:picMkLst>
            <pc:docMk/>
            <pc:sldMk cId="4216800322" sldId="262"/>
            <ac:picMk id="7" creationId="{94EF5ED5-FA56-4558-AC12-571C63E12469}"/>
          </ac:picMkLst>
        </pc:picChg>
      </pc:sldChg>
      <pc:sldChg chg="addSp delSp modSp add ord">
        <pc:chgData name="知也 松浦" userId="a7669d6c-4c5a-4b68-9801-a2e97fc58e7c" providerId="ADAL" clId="{DFE86DEC-3427-4F8D-9E95-ABAAEED16316}" dt="2019-04-19T13:58:00.766" v="7101" actId="1076"/>
        <pc:sldMkLst>
          <pc:docMk/>
          <pc:sldMk cId="3016955829" sldId="263"/>
        </pc:sldMkLst>
        <pc:spChg chg="del">
          <ac:chgData name="知也 松浦" userId="a7669d6c-4c5a-4b68-9801-a2e97fc58e7c" providerId="ADAL" clId="{DFE86DEC-3427-4F8D-9E95-ABAAEED16316}" dt="2019-04-19T13:54:26.006" v="6712" actId="478"/>
          <ac:spMkLst>
            <pc:docMk/>
            <pc:sldMk cId="3016955829" sldId="263"/>
            <ac:spMk id="2" creationId="{BB33E162-587E-4CF5-90B8-AA1E9828A084}"/>
          </ac:spMkLst>
        </pc:spChg>
        <pc:spChg chg="add del">
          <ac:chgData name="知也 松浦" userId="a7669d6c-4c5a-4b68-9801-a2e97fc58e7c" providerId="ADAL" clId="{DFE86DEC-3427-4F8D-9E95-ABAAEED16316}" dt="2019-04-19T13:55:59.146" v="6748"/>
          <ac:spMkLst>
            <pc:docMk/>
            <pc:sldMk cId="3016955829" sldId="263"/>
            <ac:spMk id="3" creationId="{EFD78442-E242-470F-8594-AFB3BE33453C}"/>
          </ac:spMkLst>
        </pc:spChg>
        <pc:spChg chg="add mod">
          <ac:chgData name="知也 松浦" userId="a7669d6c-4c5a-4b68-9801-a2e97fc58e7c" providerId="ADAL" clId="{DFE86DEC-3427-4F8D-9E95-ABAAEED16316}" dt="2019-04-19T13:55:28.934" v="6746"/>
          <ac:spMkLst>
            <pc:docMk/>
            <pc:sldMk cId="3016955829" sldId="263"/>
            <ac:spMk id="6" creationId="{8F2860FA-D9E4-4AEC-BD31-E66E33858A42}"/>
          </ac:spMkLst>
        </pc:spChg>
        <pc:spChg chg="add mod">
          <ac:chgData name="知也 松浦" userId="a7669d6c-4c5a-4b68-9801-a2e97fc58e7c" providerId="ADAL" clId="{DFE86DEC-3427-4F8D-9E95-ABAAEED16316}" dt="2019-04-19T13:58:00.766" v="7101" actId="1076"/>
          <ac:spMkLst>
            <pc:docMk/>
            <pc:sldMk cId="3016955829" sldId="263"/>
            <ac:spMk id="8" creationId="{53471A53-AFA1-408B-9B4F-D8EAF094980B}"/>
          </ac:spMkLst>
        </pc:spChg>
        <pc:picChg chg="del">
          <ac:chgData name="知也 松浦" userId="a7669d6c-4c5a-4b68-9801-a2e97fc58e7c" providerId="ADAL" clId="{DFE86DEC-3427-4F8D-9E95-ABAAEED16316}" dt="2019-04-18T05:33:15.012" v="197" actId="478"/>
          <ac:picMkLst>
            <pc:docMk/>
            <pc:sldMk cId="3016955829" sldId="263"/>
            <ac:picMk id="4" creationId="{8D2DF60E-15E8-445E-A79A-E8EE6046152F}"/>
          </ac:picMkLst>
        </pc:picChg>
        <pc:picChg chg="del">
          <ac:chgData name="知也 松浦" userId="a7669d6c-4c5a-4b68-9801-a2e97fc58e7c" providerId="ADAL" clId="{DFE86DEC-3427-4F8D-9E95-ABAAEED16316}" dt="2019-04-18T05:33:15.012" v="197" actId="478"/>
          <ac:picMkLst>
            <pc:docMk/>
            <pc:sldMk cId="3016955829" sldId="263"/>
            <ac:picMk id="5" creationId="{B312597A-FB7A-41ED-B379-47C1A51EF1B4}"/>
          </ac:picMkLst>
        </pc:picChg>
        <pc:picChg chg="mod">
          <ac:chgData name="知也 松浦" userId="a7669d6c-4c5a-4b68-9801-a2e97fc58e7c" providerId="ADAL" clId="{DFE86DEC-3427-4F8D-9E95-ABAAEED16316}" dt="2019-04-19T13:54:14.806" v="6711" actId="14100"/>
          <ac:picMkLst>
            <pc:docMk/>
            <pc:sldMk cId="3016955829" sldId="263"/>
            <ac:picMk id="7" creationId="{94EF5ED5-FA56-4558-AC12-571C63E12469}"/>
          </ac:picMkLst>
        </pc:picChg>
      </pc:sldChg>
      <pc:sldChg chg="addSp delSp modSp add ord">
        <pc:chgData name="知也 松浦" userId="a7669d6c-4c5a-4b68-9801-a2e97fc58e7c" providerId="ADAL" clId="{DFE86DEC-3427-4F8D-9E95-ABAAEED16316}" dt="2019-04-19T13:43:45.226" v="6344" actId="20577"/>
        <pc:sldMkLst>
          <pc:docMk/>
          <pc:sldMk cId="2815147364" sldId="264"/>
        </pc:sldMkLst>
        <pc:spChg chg="add del">
          <ac:chgData name="知也 松浦" userId="a7669d6c-4c5a-4b68-9801-a2e97fc58e7c" providerId="ADAL" clId="{DFE86DEC-3427-4F8D-9E95-ABAAEED16316}" dt="2019-04-19T13:35:15.486" v="5991" actId="478"/>
          <ac:spMkLst>
            <pc:docMk/>
            <pc:sldMk cId="2815147364" sldId="264"/>
            <ac:spMk id="2" creationId="{BB33E162-587E-4CF5-90B8-AA1E9828A084}"/>
          </ac:spMkLst>
        </pc:spChg>
        <pc:spChg chg="add del">
          <ac:chgData name="知也 松浦" userId="a7669d6c-4c5a-4b68-9801-a2e97fc58e7c" providerId="ADAL" clId="{DFE86DEC-3427-4F8D-9E95-ABAAEED16316}" dt="2019-04-19T13:35:13.527" v="5990"/>
          <ac:spMkLst>
            <pc:docMk/>
            <pc:sldMk cId="2815147364" sldId="264"/>
            <ac:spMk id="6" creationId="{CE155667-4134-44EB-845F-50A2A50EF3C4}"/>
          </ac:spMkLst>
        </pc:spChg>
        <pc:spChg chg="add mod">
          <ac:chgData name="知也 松浦" userId="a7669d6c-4c5a-4b68-9801-a2e97fc58e7c" providerId="ADAL" clId="{DFE86DEC-3427-4F8D-9E95-ABAAEED16316}" dt="2019-04-19T13:43:45.226" v="6344" actId="20577"/>
          <ac:spMkLst>
            <pc:docMk/>
            <pc:sldMk cId="2815147364" sldId="264"/>
            <ac:spMk id="8" creationId="{424495C9-E145-460B-A6FE-353C92B2A526}"/>
          </ac:spMkLst>
        </pc:spChg>
        <pc:spChg chg="add mod">
          <ac:chgData name="知也 松浦" userId="a7669d6c-4c5a-4b68-9801-a2e97fc58e7c" providerId="ADAL" clId="{DFE86DEC-3427-4F8D-9E95-ABAAEED16316}" dt="2019-04-19T13:43:41.025" v="6343" actId="1076"/>
          <ac:spMkLst>
            <pc:docMk/>
            <pc:sldMk cId="2815147364" sldId="264"/>
            <ac:spMk id="9" creationId="{1964536F-4698-42FF-8273-9132E1C3EED7}"/>
          </ac:spMkLst>
        </pc:spChg>
        <pc:picChg chg="del">
          <ac:chgData name="知也 松浦" userId="a7669d6c-4c5a-4b68-9801-a2e97fc58e7c" providerId="ADAL" clId="{DFE86DEC-3427-4F8D-9E95-ABAAEED16316}" dt="2019-04-19T13:38:57.925" v="6001" actId="478"/>
          <ac:picMkLst>
            <pc:docMk/>
            <pc:sldMk cId="2815147364" sldId="264"/>
            <ac:picMk id="4" creationId="{8D2DF60E-15E8-445E-A79A-E8EE6046152F}"/>
          </ac:picMkLst>
        </pc:picChg>
        <pc:picChg chg="del">
          <ac:chgData name="知也 松浦" userId="a7669d6c-4c5a-4b68-9801-a2e97fc58e7c" providerId="ADAL" clId="{DFE86DEC-3427-4F8D-9E95-ABAAEED16316}" dt="2019-04-18T05:33:11.396" v="196" actId="478"/>
          <ac:picMkLst>
            <pc:docMk/>
            <pc:sldMk cId="2815147364" sldId="264"/>
            <ac:picMk id="5" creationId="{B312597A-FB7A-41ED-B379-47C1A51EF1B4}"/>
          </ac:picMkLst>
        </pc:picChg>
        <pc:picChg chg="del">
          <ac:chgData name="知也 松浦" userId="a7669d6c-4c5a-4b68-9801-a2e97fc58e7c" providerId="ADAL" clId="{DFE86DEC-3427-4F8D-9E95-ABAAEED16316}" dt="2019-04-18T05:33:11.396" v="196" actId="478"/>
          <ac:picMkLst>
            <pc:docMk/>
            <pc:sldMk cId="2815147364" sldId="264"/>
            <ac:picMk id="7" creationId="{94EF5ED5-FA56-4558-AC12-571C63E12469}"/>
          </ac:picMkLst>
        </pc:picChg>
      </pc:sldChg>
      <pc:sldChg chg="addSp delSp modSp add">
        <pc:chgData name="知也 松浦" userId="a7669d6c-4c5a-4b68-9801-a2e97fc58e7c" providerId="ADAL" clId="{DFE86DEC-3427-4F8D-9E95-ABAAEED16316}" dt="2019-04-19T12:29:47.253" v="3975"/>
        <pc:sldMkLst>
          <pc:docMk/>
          <pc:sldMk cId="50490255" sldId="265"/>
        </pc:sldMkLst>
        <pc:spChg chg="mod">
          <ac:chgData name="知也 松浦" userId="a7669d6c-4c5a-4b68-9801-a2e97fc58e7c" providerId="ADAL" clId="{DFE86DEC-3427-4F8D-9E95-ABAAEED16316}" dt="2019-04-18T05:59:27.822" v="226"/>
          <ac:spMkLst>
            <pc:docMk/>
            <pc:sldMk cId="50490255" sldId="265"/>
            <ac:spMk id="2" creationId="{450562E1-B96E-4EFB-ADB9-4BC0E20CD462}"/>
          </ac:spMkLst>
        </pc:spChg>
        <pc:spChg chg="del">
          <ac:chgData name="知也 松浦" userId="a7669d6c-4c5a-4b68-9801-a2e97fc58e7c" providerId="ADAL" clId="{DFE86DEC-3427-4F8D-9E95-ABAAEED16316}" dt="2019-04-18T06:07:36.093" v="309" actId="478"/>
          <ac:spMkLst>
            <pc:docMk/>
            <pc:sldMk cId="50490255" sldId="265"/>
            <ac:spMk id="3" creationId="{19550056-423A-415D-BFFC-3079396F0B14}"/>
          </ac:spMkLst>
        </pc:spChg>
        <pc:spChg chg="add del mod">
          <ac:chgData name="知也 松浦" userId="a7669d6c-4c5a-4b68-9801-a2e97fc58e7c" providerId="ADAL" clId="{DFE86DEC-3427-4F8D-9E95-ABAAEED16316}" dt="2019-04-19T09:27:42.816" v="3215" actId="478"/>
          <ac:spMkLst>
            <pc:docMk/>
            <pc:sldMk cId="50490255" sldId="265"/>
            <ac:spMk id="6" creationId="{10F3B3AC-3D23-4FBC-AF79-745886F798AF}"/>
          </ac:spMkLst>
        </pc:spChg>
        <pc:spChg chg="add del mod">
          <ac:chgData name="知也 松浦" userId="a7669d6c-4c5a-4b68-9801-a2e97fc58e7c" providerId="ADAL" clId="{DFE86DEC-3427-4F8D-9E95-ABAAEED16316}" dt="2019-04-19T09:27:42.816" v="3215" actId="478"/>
          <ac:spMkLst>
            <pc:docMk/>
            <pc:sldMk cId="50490255" sldId="265"/>
            <ac:spMk id="7" creationId="{3A6C3606-9754-4202-8F07-440EC7D89F56}"/>
          </ac:spMkLst>
        </pc:spChg>
        <pc:spChg chg="add del mod">
          <ac:chgData name="知也 松浦" userId="a7669d6c-4c5a-4b68-9801-a2e97fc58e7c" providerId="ADAL" clId="{DFE86DEC-3427-4F8D-9E95-ABAAEED16316}" dt="2019-04-19T09:27:42.816" v="3215" actId="478"/>
          <ac:spMkLst>
            <pc:docMk/>
            <pc:sldMk cId="50490255" sldId="265"/>
            <ac:spMk id="8" creationId="{2FF1D6AE-8AE6-442D-8157-FEAB33266529}"/>
          </ac:spMkLst>
        </pc:spChg>
        <pc:spChg chg="add del mod">
          <ac:chgData name="知也 松浦" userId="a7669d6c-4c5a-4b68-9801-a2e97fc58e7c" providerId="ADAL" clId="{DFE86DEC-3427-4F8D-9E95-ABAAEED16316}" dt="2019-04-19T09:27:42.816" v="3215" actId="478"/>
          <ac:spMkLst>
            <pc:docMk/>
            <pc:sldMk cId="50490255" sldId="265"/>
            <ac:spMk id="9" creationId="{51FFFDEE-B90C-4B15-930F-72879F86F768}"/>
          </ac:spMkLst>
        </pc:spChg>
        <pc:spChg chg="add del mod">
          <ac:chgData name="知也 松浦" userId="a7669d6c-4c5a-4b68-9801-a2e97fc58e7c" providerId="ADAL" clId="{DFE86DEC-3427-4F8D-9E95-ABAAEED16316}" dt="2019-04-18T06:09:06.038" v="319" actId="478"/>
          <ac:spMkLst>
            <pc:docMk/>
            <pc:sldMk cId="50490255" sldId="265"/>
            <ac:spMk id="15" creationId="{391B74D9-FD06-4E39-B70C-E3068A1E4E4E}"/>
          </ac:spMkLst>
        </pc:spChg>
        <pc:spChg chg="add mod">
          <ac:chgData name="知也 松浦" userId="a7669d6c-4c5a-4b68-9801-a2e97fc58e7c" providerId="ADAL" clId="{DFE86DEC-3427-4F8D-9E95-ABAAEED16316}" dt="2019-04-19T12:29:47.253" v="3975"/>
          <ac:spMkLst>
            <pc:docMk/>
            <pc:sldMk cId="50490255" sldId="265"/>
            <ac:spMk id="17" creationId="{196DB70F-88FC-4992-8612-E5A28B0E5AD3}"/>
          </ac:spMkLst>
        </pc:spChg>
        <pc:picChg chg="add del mod">
          <ac:chgData name="知也 松浦" userId="a7669d6c-4c5a-4b68-9801-a2e97fc58e7c" providerId="ADAL" clId="{DFE86DEC-3427-4F8D-9E95-ABAAEED16316}" dt="2019-04-19T09:27:42.816" v="3215" actId="478"/>
          <ac:picMkLst>
            <pc:docMk/>
            <pc:sldMk cId="50490255" sldId="265"/>
            <ac:picMk id="14" creationId="{BDA231B9-CD14-4A19-A822-17420442C240}"/>
          </ac:picMkLst>
        </pc:picChg>
        <pc:picChg chg="add mod">
          <ac:chgData name="知也 松浦" userId="a7669d6c-4c5a-4b68-9801-a2e97fc58e7c" providerId="ADAL" clId="{DFE86DEC-3427-4F8D-9E95-ABAAEED16316}" dt="2019-04-19T12:29:21.103" v="3891" actId="1076"/>
          <ac:picMkLst>
            <pc:docMk/>
            <pc:sldMk cId="50490255" sldId="265"/>
            <ac:picMk id="16" creationId="{404CF55B-75F4-47AB-9665-2F179408511D}"/>
          </ac:picMkLst>
        </pc:picChg>
        <pc:cxnChg chg="add del mod">
          <ac:chgData name="知也 松浦" userId="a7669d6c-4c5a-4b68-9801-a2e97fc58e7c" providerId="ADAL" clId="{DFE86DEC-3427-4F8D-9E95-ABAAEED16316}" dt="2019-04-19T09:27:42.816" v="3215" actId="478"/>
          <ac:cxnSpMkLst>
            <pc:docMk/>
            <pc:sldMk cId="50490255" sldId="265"/>
            <ac:cxnSpMk id="5" creationId="{9BFA8A60-1AB0-4EDF-8309-E97B062FF104}"/>
          </ac:cxnSpMkLst>
        </pc:cxnChg>
        <pc:cxnChg chg="add del mod">
          <ac:chgData name="知也 松浦" userId="a7669d6c-4c5a-4b68-9801-a2e97fc58e7c" providerId="ADAL" clId="{DFE86DEC-3427-4F8D-9E95-ABAAEED16316}" dt="2019-04-19T09:27:42.816" v="3215" actId="478"/>
          <ac:cxnSpMkLst>
            <pc:docMk/>
            <pc:sldMk cId="50490255" sldId="265"/>
            <ac:cxnSpMk id="11" creationId="{FD4251A5-4930-4097-9AD3-7B93AB456B48}"/>
          </ac:cxnSpMkLst>
        </pc:cxnChg>
        <pc:cxnChg chg="add del mod">
          <ac:chgData name="知也 松浦" userId="a7669d6c-4c5a-4b68-9801-a2e97fc58e7c" providerId="ADAL" clId="{DFE86DEC-3427-4F8D-9E95-ABAAEED16316}" dt="2019-04-19T09:27:42.816" v="3215" actId="478"/>
          <ac:cxnSpMkLst>
            <pc:docMk/>
            <pc:sldMk cId="50490255" sldId="265"/>
            <ac:cxnSpMk id="12" creationId="{60F9BB70-81E1-4F03-90C8-3DD4AAB662C1}"/>
          </ac:cxnSpMkLst>
        </pc:cxnChg>
      </pc:sldChg>
      <pc:sldChg chg="modSp add ord">
        <pc:chgData name="知也 松浦" userId="a7669d6c-4c5a-4b68-9801-a2e97fc58e7c" providerId="ADAL" clId="{DFE86DEC-3427-4F8D-9E95-ABAAEED16316}" dt="2019-04-18T06:28:33.693" v="794"/>
        <pc:sldMkLst>
          <pc:docMk/>
          <pc:sldMk cId="3175318621" sldId="266"/>
        </pc:sldMkLst>
        <pc:spChg chg="mod">
          <ac:chgData name="知也 松浦" userId="a7669d6c-4c5a-4b68-9801-a2e97fc58e7c" providerId="ADAL" clId="{DFE86DEC-3427-4F8D-9E95-ABAAEED16316}" dt="2019-04-18T06:21:10.923" v="352"/>
          <ac:spMkLst>
            <pc:docMk/>
            <pc:sldMk cId="3175318621" sldId="266"/>
            <ac:spMk id="2" creationId="{E0AB1765-1198-40FB-8BBE-F653B3F660A0}"/>
          </ac:spMkLst>
        </pc:spChg>
        <pc:spChg chg="mod">
          <ac:chgData name="知也 松浦" userId="a7669d6c-4c5a-4b68-9801-a2e97fc58e7c" providerId="ADAL" clId="{DFE86DEC-3427-4F8D-9E95-ABAAEED16316}" dt="2019-04-18T06:28:33.693" v="794"/>
          <ac:spMkLst>
            <pc:docMk/>
            <pc:sldMk cId="3175318621" sldId="266"/>
            <ac:spMk id="3" creationId="{826635F1-3B03-487A-9CFE-7D5AB1D97E59}"/>
          </ac:spMkLst>
        </pc:spChg>
      </pc:sldChg>
      <pc:sldChg chg="addSp modSp add del ord">
        <pc:chgData name="知也 松浦" userId="a7669d6c-4c5a-4b68-9801-a2e97fc58e7c" providerId="ADAL" clId="{DFE86DEC-3427-4F8D-9E95-ABAAEED16316}" dt="2019-04-19T13:20:54.465" v="5672" actId="2696"/>
        <pc:sldMkLst>
          <pc:docMk/>
          <pc:sldMk cId="2329791416" sldId="267"/>
        </pc:sldMkLst>
        <pc:spChg chg="mod">
          <ac:chgData name="知也 松浦" userId="a7669d6c-4c5a-4b68-9801-a2e97fc58e7c" providerId="ADAL" clId="{DFE86DEC-3427-4F8D-9E95-ABAAEED16316}" dt="2019-04-19T09:47:23.247" v="3726" actId="20577"/>
          <ac:spMkLst>
            <pc:docMk/>
            <pc:sldMk cId="2329791416" sldId="267"/>
            <ac:spMk id="2" creationId="{E0AB1765-1198-40FB-8BBE-F653B3F660A0}"/>
          </ac:spMkLst>
        </pc:spChg>
        <pc:spChg chg="mod">
          <ac:chgData name="知也 松浦" userId="a7669d6c-4c5a-4b68-9801-a2e97fc58e7c" providerId="ADAL" clId="{DFE86DEC-3427-4F8D-9E95-ABAAEED16316}" dt="2019-04-19T09:47:31.278" v="3729" actId="1076"/>
          <ac:spMkLst>
            <pc:docMk/>
            <pc:sldMk cId="2329791416" sldId="267"/>
            <ac:spMk id="3" creationId="{826635F1-3B03-487A-9CFE-7D5AB1D97E59}"/>
          </ac:spMkLst>
        </pc:spChg>
        <pc:spChg chg="add mod">
          <ac:chgData name="知也 松浦" userId="a7669d6c-4c5a-4b68-9801-a2e97fc58e7c" providerId="ADAL" clId="{DFE86DEC-3427-4F8D-9E95-ABAAEED16316}" dt="2019-04-19T09:48:33.077" v="3752" actId="14100"/>
          <ac:spMkLst>
            <pc:docMk/>
            <pc:sldMk cId="2329791416" sldId="267"/>
            <ac:spMk id="4" creationId="{8D199FFB-908F-4931-B0FD-09163E112211}"/>
          </ac:spMkLst>
        </pc:spChg>
        <pc:spChg chg="add mod">
          <ac:chgData name="知也 松浦" userId="a7669d6c-4c5a-4b68-9801-a2e97fc58e7c" providerId="ADAL" clId="{DFE86DEC-3427-4F8D-9E95-ABAAEED16316}" dt="2019-04-19T09:48:22.307" v="3751" actId="14100"/>
          <ac:spMkLst>
            <pc:docMk/>
            <pc:sldMk cId="2329791416" sldId="267"/>
            <ac:spMk id="5" creationId="{1B68439D-DC0E-4486-939E-6E5A9328C2D7}"/>
          </ac:spMkLst>
        </pc:spChg>
      </pc:sldChg>
      <pc:sldChg chg="addSp modSp add">
        <pc:chgData name="知也 松浦" userId="a7669d6c-4c5a-4b68-9801-a2e97fc58e7c" providerId="ADAL" clId="{DFE86DEC-3427-4F8D-9E95-ABAAEED16316}" dt="2019-04-19T13:21:25.275" v="5706"/>
        <pc:sldMkLst>
          <pc:docMk/>
          <pc:sldMk cId="808634041" sldId="268"/>
        </pc:sldMkLst>
        <pc:spChg chg="mod">
          <ac:chgData name="知也 松浦" userId="a7669d6c-4c5a-4b68-9801-a2e97fc58e7c" providerId="ADAL" clId="{DFE86DEC-3427-4F8D-9E95-ABAAEED16316}" dt="2019-04-19T13:21:25.275" v="5706"/>
          <ac:spMkLst>
            <pc:docMk/>
            <pc:sldMk cId="808634041" sldId="268"/>
            <ac:spMk id="2" creationId="{E0AB1765-1198-40FB-8BBE-F653B3F660A0}"/>
          </ac:spMkLst>
        </pc:spChg>
        <pc:spChg chg="mod">
          <ac:chgData name="知也 松浦" userId="a7669d6c-4c5a-4b68-9801-a2e97fc58e7c" providerId="ADAL" clId="{DFE86DEC-3427-4F8D-9E95-ABAAEED16316}" dt="2019-04-19T09:42:41.877" v="3706" actId="20577"/>
          <ac:spMkLst>
            <pc:docMk/>
            <pc:sldMk cId="808634041" sldId="268"/>
            <ac:spMk id="3" creationId="{826635F1-3B03-487A-9CFE-7D5AB1D97E59}"/>
          </ac:spMkLst>
        </pc:spChg>
        <pc:spChg chg="add mod">
          <ac:chgData name="知也 松浦" userId="a7669d6c-4c5a-4b68-9801-a2e97fc58e7c" providerId="ADAL" clId="{DFE86DEC-3427-4F8D-9E95-ABAAEED16316}" dt="2019-04-19T09:41:24.957" v="3503" actId="164"/>
          <ac:spMkLst>
            <pc:docMk/>
            <pc:sldMk cId="808634041" sldId="268"/>
            <ac:spMk id="4" creationId="{D8FF539A-1D80-412B-8520-5E97B886D7BF}"/>
          </ac:spMkLst>
        </pc:spChg>
        <pc:spChg chg="add mod">
          <ac:chgData name="知也 松浦" userId="a7669d6c-4c5a-4b68-9801-a2e97fc58e7c" providerId="ADAL" clId="{DFE86DEC-3427-4F8D-9E95-ABAAEED16316}" dt="2019-04-19T09:41:24.957" v="3503" actId="164"/>
          <ac:spMkLst>
            <pc:docMk/>
            <pc:sldMk cId="808634041" sldId="268"/>
            <ac:spMk id="5" creationId="{2CC3DBA2-3F39-43CE-B23B-8A726AE41FCB}"/>
          </ac:spMkLst>
        </pc:spChg>
        <pc:spChg chg="add mod">
          <ac:chgData name="知也 松浦" userId="a7669d6c-4c5a-4b68-9801-a2e97fc58e7c" providerId="ADAL" clId="{DFE86DEC-3427-4F8D-9E95-ABAAEED16316}" dt="2019-04-19T09:41:24.957" v="3503" actId="164"/>
          <ac:spMkLst>
            <pc:docMk/>
            <pc:sldMk cId="808634041" sldId="268"/>
            <ac:spMk id="8" creationId="{A65656E6-E946-40A8-9B4A-BD6DE3F5BFDF}"/>
          </ac:spMkLst>
        </pc:spChg>
        <pc:spChg chg="add mod">
          <ac:chgData name="知也 松浦" userId="a7669d6c-4c5a-4b68-9801-a2e97fc58e7c" providerId="ADAL" clId="{DFE86DEC-3427-4F8D-9E95-ABAAEED16316}" dt="2019-04-19T09:41:24.957" v="3503" actId="164"/>
          <ac:spMkLst>
            <pc:docMk/>
            <pc:sldMk cId="808634041" sldId="268"/>
            <ac:spMk id="11" creationId="{F62C1541-3A1A-4D9A-B55C-0EDEEDD1E6C6}"/>
          </ac:spMkLst>
        </pc:spChg>
        <pc:grpChg chg="add mod">
          <ac:chgData name="知也 松浦" userId="a7669d6c-4c5a-4b68-9801-a2e97fc58e7c" providerId="ADAL" clId="{DFE86DEC-3427-4F8D-9E95-ABAAEED16316}" dt="2019-04-19T09:42:58.277" v="3707" actId="1076"/>
          <ac:grpSpMkLst>
            <pc:docMk/>
            <pc:sldMk cId="808634041" sldId="268"/>
            <ac:grpSpMk id="14" creationId="{7EF1FD53-6C51-459F-BDD1-8A64BA9153BB}"/>
          </ac:grpSpMkLst>
        </pc:grpChg>
        <pc:cxnChg chg="add mod">
          <ac:chgData name="知也 松浦" userId="a7669d6c-4c5a-4b68-9801-a2e97fc58e7c" providerId="ADAL" clId="{DFE86DEC-3427-4F8D-9E95-ABAAEED16316}" dt="2019-04-19T09:43:16.212" v="3708" actId="1582"/>
          <ac:cxnSpMkLst>
            <pc:docMk/>
            <pc:sldMk cId="808634041" sldId="268"/>
            <ac:cxnSpMk id="7" creationId="{3A51567E-BCC4-4C34-9344-CEA7D8024563}"/>
          </ac:cxnSpMkLst>
        </pc:cxnChg>
        <pc:cxnChg chg="add mod">
          <ac:chgData name="知也 松浦" userId="a7669d6c-4c5a-4b68-9801-a2e97fc58e7c" providerId="ADAL" clId="{DFE86DEC-3427-4F8D-9E95-ABAAEED16316}" dt="2019-04-19T09:41:24.957" v="3503" actId="164"/>
          <ac:cxnSpMkLst>
            <pc:docMk/>
            <pc:sldMk cId="808634041" sldId="268"/>
            <ac:cxnSpMk id="10" creationId="{9B9605F8-17D9-42AC-AFE7-3ABC9832C0F4}"/>
          </ac:cxnSpMkLst>
        </pc:cxnChg>
        <pc:cxnChg chg="add mod">
          <ac:chgData name="知也 松浦" userId="a7669d6c-4c5a-4b68-9801-a2e97fc58e7c" providerId="ADAL" clId="{DFE86DEC-3427-4F8D-9E95-ABAAEED16316}" dt="2019-04-19T09:41:24.957" v="3503" actId="164"/>
          <ac:cxnSpMkLst>
            <pc:docMk/>
            <pc:sldMk cId="808634041" sldId="268"/>
            <ac:cxnSpMk id="12" creationId="{E1AECB3A-042C-42C9-B709-37D96D15E4AA}"/>
          </ac:cxnSpMkLst>
        </pc:cxnChg>
      </pc:sldChg>
      <pc:sldChg chg="addSp delSp modSp add">
        <pc:chgData name="知也 松浦" userId="a7669d6c-4c5a-4b68-9801-a2e97fc58e7c" providerId="ADAL" clId="{DFE86DEC-3427-4F8D-9E95-ABAAEED16316}" dt="2019-06-20T07:25:08.799" v="8372"/>
        <pc:sldMkLst>
          <pc:docMk/>
          <pc:sldMk cId="2622185752" sldId="269"/>
        </pc:sldMkLst>
        <pc:spChg chg="del">
          <ac:chgData name="知也 松浦" userId="a7669d6c-4c5a-4b68-9801-a2e97fc58e7c" providerId="ADAL" clId="{DFE86DEC-3427-4F8D-9E95-ABAAEED16316}" dt="2019-04-19T07:55:49.234" v="1410" actId="478"/>
          <ac:spMkLst>
            <pc:docMk/>
            <pc:sldMk cId="2622185752" sldId="269"/>
            <ac:spMk id="2" creationId="{628BA3E5-4E70-4993-AF5E-B25B66AA450A}"/>
          </ac:spMkLst>
        </pc:spChg>
        <pc:spChg chg="add mod">
          <ac:chgData name="知也 松浦" userId="a7669d6c-4c5a-4b68-9801-a2e97fc58e7c" providerId="ADAL" clId="{DFE86DEC-3427-4F8D-9E95-ABAAEED16316}" dt="2019-04-19T07:57:48.363" v="1490" actId="1076"/>
          <ac:spMkLst>
            <pc:docMk/>
            <pc:sldMk cId="2622185752" sldId="269"/>
            <ac:spMk id="11" creationId="{A5F6B7DC-51D2-4961-9935-3CA0ADC90C85}"/>
          </ac:spMkLst>
        </pc:spChg>
        <pc:spChg chg="add mod">
          <ac:chgData name="知也 松浦" userId="a7669d6c-4c5a-4b68-9801-a2e97fc58e7c" providerId="ADAL" clId="{DFE86DEC-3427-4F8D-9E95-ABAAEED16316}" dt="2019-04-19T07:58:28.384" v="1524" actId="1076"/>
          <ac:spMkLst>
            <pc:docMk/>
            <pc:sldMk cId="2622185752" sldId="269"/>
            <ac:spMk id="12" creationId="{18DFCF93-3A22-4DA3-8169-DE3846D94B15}"/>
          </ac:spMkLst>
        </pc:spChg>
        <pc:spChg chg="add mod">
          <ac:chgData name="知也 松浦" userId="a7669d6c-4c5a-4b68-9801-a2e97fc58e7c" providerId="ADAL" clId="{DFE86DEC-3427-4F8D-9E95-ABAAEED16316}" dt="2019-04-19T07:58:52.993" v="1564" actId="20577"/>
          <ac:spMkLst>
            <pc:docMk/>
            <pc:sldMk cId="2622185752" sldId="269"/>
            <ac:spMk id="13" creationId="{85773F86-9E8A-476F-9F2B-4A873FF96A41}"/>
          </ac:spMkLst>
        </pc:spChg>
        <pc:spChg chg="add mod">
          <ac:chgData name="知也 松浦" userId="a7669d6c-4c5a-4b68-9801-a2e97fc58e7c" providerId="ADAL" clId="{DFE86DEC-3427-4F8D-9E95-ABAAEED16316}" dt="2019-04-19T08:17:08.924" v="1770"/>
          <ac:spMkLst>
            <pc:docMk/>
            <pc:sldMk cId="2622185752" sldId="269"/>
            <ac:spMk id="14" creationId="{DC4968C4-7B57-400D-BE36-AC692F76BE5F}"/>
          </ac:spMkLst>
        </pc:spChg>
        <pc:picChg chg="add mod">
          <ac:chgData name="知也 松浦" userId="a7669d6c-4c5a-4b68-9801-a2e97fc58e7c" providerId="ADAL" clId="{DFE86DEC-3427-4F8D-9E95-ABAAEED16316}" dt="2019-04-19T07:56:46.538" v="1429" actId="1076"/>
          <ac:picMkLst>
            <pc:docMk/>
            <pc:sldMk cId="2622185752" sldId="269"/>
            <ac:picMk id="4" creationId="{F0CBDDE7-E38B-46D5-98D7-0F99B370F527}"/>
          </ac:picMkLst>
        </pc:picChg>
        <pc:picChg chg="add mod">
          <ac:chgData name="知也 松浦" userId="a7669d6c-4c5a-4b68-9801-a2e97fc58e7c" providerId="ADAL" clId="{DFE86DEC-3427-4F8D-9E95-ABAAEED16316}" dt="2019-04-19T07:56:46.538" v="1429" actId="1076"/>
          <ac:picMkLst>
            <pc:docMk/>
            <pc:sldMk cId="2622185752" sldId="269"/>
            <ac:picMk id="6" creationId="{83C9B896-498A-4A5B-9DCB-3BC43E962E1B}"/>
          </ac:picMkLst>
        </pc:picChg>
        <pc:picChg chg="add del mod">
          <ac:chgData name="知也 松浦" userId="a7669d6c-4c5a-4b68-9801-a2e97fc58e7c" providerId="ADAL" clId="{DFE86DEC-3427-4F8D-9E95-ABAAEED16316}" dt="2019-06-20T07:25:08.799" v="8372"/>
          <ac:picMkLst>
            <pc:docMk/>
            <pc:sldMk cId="2622185752" sldId="269"/>
            <ac:picMk id="8" creationId="{EC4FA991-E4E4-4A93-8090-A640B6B3677B}"/>
          </ac:picMkLst>
        </pc:picChg>
        <pc:picChg chg="add del mod">
          <ac:chgData name="知也 松浦" userId="a7669d6c-4c5a-4b68-9801-a2e97fc58e7c" providerId="ADAL" clId="{DFE86DEC-3427-4F8D-9E95-ABAAEED16316}" dt="2019-04-19T07:57:03.253" v="1431"/>
          <ac:picMkLst>
            <pc:docMk/>
            <pc:sldMk cId="2622185752" sldId="269"/>
            <ac:picMk id="10" creationId="{AC58275B-6024-4000-A3F3-BD72E810E2A3}"/>
          </ac:picMkLst>
        </pc:picChg>
        <pc:picChg chg="add del mod">
          <ac:chgData name="知也 松浦" userId="a7669d6c-4c5a-4b68-9801-a2e97fc58e7c" providerId="ADAL" clId="{DFE86DEC-3427-4F8D-9E95-ABAAEED16316}" dt="2019-06-20T07:25:08.799" v="8372"/>
          <ac:picMkLst>
            <pc:docMk/>
            <pc:sldMk cId="2622185752" sldId="269"/>
            <ac:picMk id="1026" creationId="{51C8CDE8-86E3-4057-A8D9-C1AF065DBD9B}"/>
          </ac:picMkLst>
        </pc:picChg>
      </pc:sldChg>
      <pc:sldChg chg="addSp delSp modSp add">
        <pc:chgData name="知也 松浦" userId="a7669d6c-4c5a-4b68-9801-a2e97fc58e7c" providerId="ADAL" clId="{DFE86DEC-3427-4F8D-9E95-ABAAEED16316}" dt="2019-04-19T08:37:20.012" v="1786" actId="478"/>
        <pc:sldMkLst>
          <pc:docMk/>
          <pc:sldMk cId="493868533" sldId="270"/>
        </pc:sldMkLst>
        <pc:spChg chg="del">
          <ac:chgData name="知也 松浦" userId="a7669d6c-4c5a-4b68-9801-a2e97fc58e7c" providerId="ADAL" clId="{DFE86DEC-3427-4F8D-9E95-ABAAEED16316}" dt="2019-04-19T08:03:22.264" v="1574" actId="478"/>
          <ac:spMkLst>
            <pc:docMk/>
            <pc:sldMk cId="493868533" sldId="270"/>
            <ac:spMk id="11" creationId="{A5F6B7DC-51D2-4961-9935-3CA0ADC90C85}"/>
          </ac:spMkLst>
        </pc:spChg>
        <pc:spChg chg="del">
          <ac:chgData name="知也 松浦" userId="a7669d6c-4c5a-4b68-9801-a2e97fc58e7c" providerId="ADAL" clId="{DFE86DEC-3427-4F8D-9E95-ABAAEED16316}" dt="2019-04-19T08:03:22.264" v="1574" actId="478"/>
          <ac:spMkLst>
            <pc:docMk/>
            <pc:sldMk cId="493868533" sldId="270"/>
            <ac:spMk id="12" creationId="{18DFCF93-3A22-4DA3-8169-DE3846D94B15}"/>
          </ac:spMkLst>
        </pc:spChg>
        <pc:spChg chg="del">
          <ac:chgData name="知也 松浦" userId="a7669d6c-4c5a-4b68-9801-a2e97fc58e7c" providerId="ADAL" clId="{DFE86DEC-3427-4F8D-9E95-ABAAEED16316}" dt="2019-04-19T08:03:22.264" v="1574" actId="478"/>
          <ac:spMkLst>
            <pc:docMk/>
            <pc:sldMk cId="493868533" sldId="270"/>
            <ac:spMk id="13" creationId="{85773F86-9E8A-476F-9F2B-4A873FF96A41}"/>
          </ac:spMkLst>
        </pc:spChg>
        <pc:spChg chg="add mod">
          <ac:chgData name="知也 松浦" userId="a7669d6c-4c5a-4b68-9801-a2e97fc58e7c" providerId="ADAL" clId="{DFE86DEC-3427-4F8D-9E95-ABAAEED16316}" dt="2019-04-19T08:37:12.307" v="1785" actId="255"/>
          <ac:spMkLst>
            <pc:docMk/>
            <pc:sldMk cId="493868533" sldId="270"/>
            <ac:spMk id="15" creationId="{E1C41564-38EF-4BD6-A743-FB4EB6D084DA}"/>
          </ac:spMkLst>
        </pc:spChg>
        <pc:spChg chg="add del mod">
          <ac:chgData name="知也 松浦" userId="a7669d6c-4c5a-4b68-9801-a2e97fc58e7c" providerId="ADAL" clId="{DFE86DEC-3427-4F8D-9E95-ABAAEED16316}" dt="2019-04-19T08:37:20.012" v="1786" actId="478"/>
          <ac:spMkLst>
            <pc:docMk/>
            <pc:sldMk cId="493868533" sldId="270"/>
            <ac:spMk id="16" creationId="{A630F4B8-D411-40FE-8E7D-C0B6129B8166}"/>
          </ac:spMkLst>
        </pc:spChg>
        <pc:spChg chg="add mod">
          <ac:chgData name="知也 松浦" userId="a7669d6c-4c5a-4b68-9801-a2e97fc58e7c" providerId="ADAL" clId="{DFE86DEC-3427-4F8D-9E95-ABAAEED16316}" dt="2019-04-19T08:13:10.634" v="1712" actId="1076"/>
          <ac:spMkLst>
            <pc:docMk/>
            <pc:sldMk cId="493868533" sldId="270"/>
            <ac:spMk id="22" creationId="{F9B311A9-6892-428C-AA66-081F82DF01F0}"/>
          </ac:spMkLst>
        </pc:spChg>
        <pc:spChg chg="add mod">
          <ac:chgData name="知也 松浦" userId="a7669d6c-4c5a-4b68-9801-a2e97fc58e7c" providerId="ADAL" clId="{DFE86DEC-3427-4F8D-9E95-ABAAEED16316}" dt="2019-04-19T08:13:17.020" v="1713" actId="1076"/>
          <ac:spMkLst>
            <pc:docMk/>
            <pc:sldMk cId="493868533" sldId="270"/>
            <ac:spMk id="23" creationId="{5790097A-B22C-4A29-B212-146DE244AA4C}"/>
          </ac:spMkLst>
        </pc:spChg>
        <pc:spChg chg="add mod">
          <ac:chgData name="知也 松浦" userId="a7669d6c-4c5a-4b68-9801-a2e97fc58e7c" providerId="ADAL" clId="{DFE86DEC-3427-4F8D-9E95-ABAAEED16316}" dt="2019-04-19T08:12:11.144" v="1696" actId="1076"/>
          <ac:spMkLst>
            <pc:docMk/>
            <pc:sldMk cId="493868533" sldId="270"/>
            <ac:spMk id="24" creationId="{AE6E0E71-0F82-4175-B35F-482CBC95D1DE}"/>
          </ac:spMkLst>
        </pc:spChg>
        <pc:spChg chg="add mod">
          <ac:chgData name="知也 松浦" userId="a7669d6c-4c5a-4b68-9801-a2e97fc58e7c" providerId="ADAL" clId="{DFE86DEC-3427-4F8D-9E95-ABAAEED16316}" dt="2019-04-19T08:12:21.024" v="1705" actId="20577"/>
          <ac:spMkLst>
            <pc:docMk/>
            <pc:sldMk cId="493868533" sldId="270"/>
            <ac:spMk id="25" creationId="{11DDC52C-E46E-4E70-8B02-6A5820754342}"/>
          </ac:spMkLst>
        </pc:spChg>
        <pc:spChg chg="add mod ord">
          <ac:chgData name="知也 松浦" userId="a7669d6c-4c5a-4b68-9801-a2e97fc58e7c" providerId="ADAL" clId="{DFE86DEC-3427-4F8D-9E95-ABAAEED16316}" dt="2019-04-19T08:35:54.185" v="1776" actId="1076"/>
          <ac:spMkLst>
            <pc:docMk/>
            <pc:sldMk cId="493868533" sldId="270"/>
            <ac:spMk id="33" creationId="{E181C24D-7FF2-4FEF-A081-9170BEDD070B}"/>
          </ac:spMkLst>
        </pc:spChg>
        <pc:spChg chg="add mod ord">
          <ac:chgData name="知也 松浦" userId="a7669d6c-4c5a-4b68-9801-a2e97fc58e7c" providerId="ADAL" clId="{DFE86DEC-3427-4F8D-9E95-ABAAEED16316}" dt="2019-04-19T08:14:31.374" v="1722" actId="167"/>
          <ac:spMkLst>
            <pc:docMk/>
            <pc:sldMk cId="493868533" sldId="270"/>
            <ac:spMk id="34" creationId="{82B67655-226A-4C78-9556-AEB21703EE1A}"/>
          </ac:spMkLst>
        </pc:spChg>
        <pc:grpChg chg="add mod">
          <ac:chgData name="知也 松浦" userId="a7669d6c-4c5a-4b68-9801-a2e97fc58e7c" providerId="ADAL" clId="{DFE86DEC-3427-4F8D-9E95-ABAAEED16316}" dt="2019-04-19T08:05:16.033" v="1596" actId="1076"/>
          <ac:grpSpMkLst>
            <pc:docMk/>
            <pc:sldMk cId="493868533" sldId="270"/>
            <ac:grpSpMk id="2" creationId="{B0E165D9-04DA-4740-B3C1-F24C62AFB5A9}"/>
          </ac:grpSpMkLst>
        </pc:grpChg>
        <pc:picChg chg="mod">
          <ac:chgData name="知也 松浦" userId="a7669d6c-4c5a-4b68-9801-a2e97fc58e7c" providerId="ADAL" clId="{DFE86DEC-3427-4F8D-9E95-ABAAEED16316}" dt="2019-04-19T08:03:27.744" v="1576" actId="164"/>
          <ac:picMkLst>
            <pc:docMk/>
            <pc:sldMk cId="493868533" sldId="270"/>
            <ac:picMk id="4" creationId="{F0CBDDE7-E38B-46D5-98D7-0F99B370F527}"/>
          </ac:picMkLst>
        </pc:picChg>
        <pc:picChg chg="add mod">
          <ac:chgData name="知也 松浦" userId="a7669d6c-4c5a-4b68-9801-a2e97fc58e7c" providerId="ADAL" clId="{DFE86DEC-3427-4F8D-9E95-ABAAEED16316}" dt="2019-04-19T08:19:52.274" v="1773" actId="1076"/>
          <ac:picMkLst>
            <pc:docMk/>
            <pc:sldMk cId="493868533" sldId="270"/>
            <ac:picMk id="5" creationId="{BE83C201-0A80-4719-A65D-CC7FBBD19B3D}"/>
          </ac:picMkLst>
        </pc:picChg>
        <pc:picChg chg="mod ord">
          <ac:chgData name="知也 松浦" userId="a7669d6c-4c5a-4b68-9801-a2e97fc58e7c" providerId="ADAL" clId="{DFE86DEC-3427-4F8D-9E95-ABAAEED16316}" dt="2019-04-19T08:03:27.744" v="1576" actId="164"/>
          <ac:picMkLst>
            <pc:docMk/>
            <pc:sldMk cId="493868533" sldId="270"/>
            <ac:picMk id="6" creationId="{83C9B896-498A-4A5B-9DCB-3BC43E962E1B}"/>
          </ac:picMkLst>
        </pc:picChg>
        <pc:picChg chg="mod">
          <ac:chgData name="知也 松浦" userId="a7669d6c-4c5a-4b68-9801-a2e97fc58e7c" providerId="ADAL" clId="{DFE86DEC-3427-4F8D-9E95-ABAAEED16316}" dt="2019-04-19T08:03:27.744" v="1576" actId="164"/>
          <ac:picMkLst>
            <pc:docMk/>
            <pc:sldMk cId="493868533" sldId="270"/>
            <ac:picMk id="8" creationId="{EC4FA991-E4E4-4A93-8090-A640B6B3677B}"/>
          </ac:picMkLst>
        </pc:picChg>
        <pc:picChg chg="add mod">
          <ac:chgData name="知也 松浦" userId="a7669d6c-4c5a-4b68-9801-a2e97fc58e7c" providerId="ADAL" clId="{DFE86DEC-3427-4F8D-9E95-ABAAEED16316}" dt="2019-04-19T08:19:42.984" v="1771" actId="1076"/>
          <ac:picMkLst>
            <pc:docMk/>
            <pc:sldMk cId="493868533" sldId="270"/>
            <ac:picMk id="9" creationId="{AE07F705-BC02-4839-A4A4-8DB4F5AF0A8B}"/>
          </ac:picMkLst>
        </pc:picChg>
        <pc:picChg chg="add mod">
          <ac:chgData name="知也 松浦" userId="a7669d6c-4c5a-4b68-9801-a2e97fc58e7c" providerId="ADAL" clId="{DFE86DEC-3427-4F8D-9E95-ABAAEED16316}" dt="2019-04-19T08:35:43.465" v="1774" actId="1076"/>
          <ac:picMkLst>
            <pc:docMk/>
            <pc:sldMk cId="493868533" sldId="270"/>
            <ac:picMk id="10" creationId="{251CC43B-9DE2-4455-AF5A-9285088FE498}"/>
          </ac:picMkLst>
        </pc:picChg>
        <pc:picChg chg="add mod modCrop">
          <ac:chgData name="知也 松浦" userId="a7669d6c-4c5a-4b68-9801-a2e97fc58e7c" providerId="ADAL" clId="{DFE86DEC-3427-4F8D-9E95-ABAAEED16316}" dt="2019-04-19T08:19:47.914" v="1772" actId="1076"/>
          <ac:picMkLst>
            <pc:docMk/>
            <pc:sldMk cId="493868533" sldId="270"/>
            <ac:picMk id="14" creationId="{0D3F7F59-7D4A-4420-AD6B-07770E23680F}"/>
          </ac:picMkLst>
        </pc:picChg>
        <pc:cxnChg chg="add mod">
          <ac:chgData name="知也 松浦" userId="a7669d6c-4c5a-4b68-9801-a2e97fc58e7c" providerId="ADAL" clId="{DFE86DEC-3427-4F8D-9E95-ABAAEED16316}" dt="2019-04-19T08:08:58.804" v="1629" actId="11529"/>
          <ac:cxnSpMkLst>
            <pc:docMk/>
            <pc:sldMk cId="493868533" sldId="270"/>
            <ac:cxnSpMk id="18" creationId="{8A3227F1-7FD5-493A-BE5A-9C99A2E197BA}"/>
          </ac:cxnSpMkLst>
        </pc:cxnChg>
        <pc:cxnChg chg="add mod">
          <ac:chgData name="知也 松浦" userId="a7669d6c-4c5a-4b68-9801-a2e97fc58e7c" providerId="ADAL" clId="{DFE86DEC-3427-4F8D-9E95-ABAAEED16316}" dt="2019-04-19T08:12:47.144" v="1709" actId="14100"/>
          <ac:cxnSpMkLst>
            <pc:docMk/>
            <pc:sldMk cId="493868533" sldId="270"/>
            <ac:cxnSpMk id="20" creationId="{1381D939-F1B4-49F3-8D61-B4D52821A274}"/>
          </ac:cxnSpMkLst>
        </pc:cxnChg>
        <pc:cxnChg chg="add mod">
          <ac:chgData name="知也 松浦" userId="a7669d6c-4c5a-4b68-9801-a2e97fc58e7c" providerId="ADAL" clId="{DFE86DEC-3427-4F8D-9E95-ABAAEED16316}" dt="2019-04-19T08:12:55.334" v="1710" actId="14100"/>
          <ac:cxnSpMkLst>
            <pc:docMk/>
            <pc:sldMk cId="493868533" sldId="270"/>
            <ac:cxnSpMk id="21" creationId="{6C46128B-D7BE-48BD-9837-69E8F096F6EF}"/>
          </ac:cxnSpMkLst>
        </pc:cxnChg>
        <pc:cxnChg chg="add mod">
          <ac:chgData name="知也 松浦" userId="a7669d6c-4c5a-4b68-9801-a2e97fc58e7c" providerId="ADAL" clId="{DFE86DEC-3427-4F8D-9E95-ABAAEED16316}" dt="2019-04-19T08:13:40.284" v="1716" actId="1076"/>
          <ac:cxnSpMkLst>
            <pc:docMk/>
            <pc:sldMk cId="493868533" sldId="270"/>
            <ac:cxnSpMk id="32" creationId="{8906AA0E-89EE-4D66-AFFD-A0ABCE38B036}"/>
          </ac:cxnSpMkLst>
        </pc:cxnChg>
      </pc:sldChg>
      <pc:sldChg chg="addSp delSp modSp add">
        <pc:chgData name="知也 松浦" userId="a7669d6c-4c5a-4b68-9801-a2e97fc58e7c" providerId="ADAL" clId="{DFE86DEC-3427-4F8D-9E95-ABAAEED16316}" dt="2019-04-19T14:00:57.821" v="7264" actId="20577"/>
        <pc:sldMkLst>
          <pc:docMk/>
          <pc:sldMk cId="2978516563" sldId="271"/>
        </pc:sldMkLst>
        <pc:spChg chg="mod">
          <ac:chgData name="知也 松浦" userId="a7669d6c-4c5a-4b68-9801-a2e97fc58e7c" providerId="ADAL" clId="{DFE86DEC-3427-4F8D-9E95-ABAAEED16316}" dt="2019-04-19T14:00:57.821" v="7264" actId="20577"/>
          <ac:spMkLst>
            <pc:docMk/>
            <pc:sldMk cId="2978516563" sldId="271"/>
            <ac:spMk id="2" creationId="{BB03F700-6F14-42D3-832D-DF241905A12E}"/>
          </ac:spMkLst>
        </pc:spChg>
        <pc:spChg chg="add mod topLvl">
          <ac:chgData name="知也 松浦" userId="a7669d6c-4c5a-4b68-9801-a2e97fc58e7c" providerId="ADAL" clId="{DFE86DEC-3427-4F8D-9E95-ABAAEED16316}" dt="2019-04-19T08:45:40.765" v="1865" actId="1076"/>
          <ac:spMkLst>
            <pc:docMk/>
            <pc:sldMk cId="2978516563" sldId="271"/>
            <ac:spMk id="5" creationId="{209DA74D-CF28-4126-86EC-8FBCBA469E26}"/>
          </ac:spMkLst>
        </pc:spChg>
        <pc:spChg chg="add mod">
          <ac:chgData name="知也 松浦" userId="a7669d6c-4c5a-4b68-9801-a2e97fc58e7c" providerId="ADAL" clId="{DFE86DEC-3427-4F8D-9E95-ABAAEED16316}" dt="2019-04-19T13:27:39.265" v="5924"/>
          <ac:spMkLst>
            <pc:docMk/>
            <pc:sldMk cId="2978516563" sldId="271"/>
            <ac:spMk id="8" creationId="{8B4734ED-92B6-4320-AAEA-B280C3AA1C1D}"/>
          </ac:spMkLst>
        </pc:spChg>
        <pc:spChg chg="add mod">
          <ac:chgData name="知也 松浦" userId="a7669d6c-4c5a-4b68-9801-a2e97fc58e7c" providerId="ADAL" clId="{DFE86DEC-3427-4F8D-9E95-ABAAEED16316}" dt="2019-04-19T13:29:59.245" v="5986" actId="207"/>
          <ac:spMkLst>
            <pc:docMk/>
            <pc:sldMk cId="2978516563" sldId="271"/>
            <ac:spMk id="9" creationId="{8913F49F-5051-4A31-B56D-BEA123125325}"/>
          </ac:spMkLst>
        </pc:spChg>
        <pc:grpChg chg="add del mod">
          <ac:chgData name="知也 松浦" userId="a7669d6c-4c5a-4b68-9801-a2e97fc58e7c" providerId="ADAL" clId="{DFE86DEC-3427-4F8D-9E95-ABAAEED16316}" dt="2019-04-19T08:44:19.205" v="1806" actId="165"/>
          <ac:grpSpMkLst>
            <pc:docMk/>
            <pc:sldMk cId="2978516563" sldId="271"/>
            <ac:grpSpMk id="7" creationId="{E8D3E26C-7680-44F5-B68A-3FDF21D5F2DB}"/>
          </ac:grpSpMkLst>
        </pc:grpChg>
        <pc:picChg chg="add mod topLvl modCrop">
          <ac:chgData name="知也 松浦" userId="a7669d6c-4c5a-4b68-9801-a2e97fc58e7c" providerId="ADAL" clId="{DFE86DEC-3427-4F8D-9E95-ABAAEED16316}" dt="2019-04-19T08:45:26.545" v="1861" actId="1076"/>
          <ac:picMkLst>
            <pc:docMk/>
            <pc:sldMk cId="2978516563" sldId="271"/>
            <ac:picMk id="4" creationId="{1EE647E5-5782-4831-B7BB-A01966D8AA90}"/>
          </ac:picMkLst>
        </pc:picChg>
        <pc:picChg chg="add mod">
          <ac:chgData name="知也 松浦" userId="a7669d6c-4c5a-4b68-9801-a2e97fc58e7c" providerId="ADAL" clId="{DFE86DEC-3427-4F8D-9E95-ABAAEED16316}" dt="2019-04-19T13:29:42.865" v="5982" actId="1076"/>
          <ac:picMkLst>
            <pc:docMk/>
            <pc:sldMk cId="2978516563" sldId="271"/>
            <ac:picMk id="6" creationId="{859FAD4A-D094-4A89-8320-EA92A8C03311}"/>
          </ac:picMkLst>
        </pc:picChg>
      </pc:sldChg>
      <pc:sldChg chg="modSp add">
        <pc:chgData name="知也 松浦" userId="a7669d6c-4c5a-4b68-9801-a2e97fc58e7c" providerId="ADAL" clId="{DFE86DEC-3427-4F8D-9E95-ABAAEED16316}" dt="2019-04-19T09:04:36.356" v="3012"/>
        <pc:sldMkLst>
          <pc:docMk/>
          <pc:sldMk cId="2004362933" sldId="272"/>
        </pc:sldMkLst>
        <pc:spChg chg="mod">
          <ac:chgData name="知也 松浦" userId="a7669d6c-4c5a-4b68-9801-a2e97fc58e7c" providerId="ADAL" clId="{DFE86DEC-3427-4F8D-9E95-ABAAEED16316}" dt="2019-04-19T09:04:36.356" v="3012"/>
          <ac:spMkLst>
            <pc:docMk/>
            <pc:sldMk cId="2004362933" sldId="272"/>
            <ac:spMk id="2" creationId="{81A30E8E-8990-44DE-A29A-1272747D097C}"/>
          </ac:spMkLst>
        </pc:spChg>
        <pc:spChg chg="mod">
          <ac:chgData name="知也 松浦" userId="a7669d6c-4c5a-4b68-9801-a2e97fc58e7c" providerId="ADAL" clId="{DFE86DEC-3427-4F8D-9E95-ABAAEED16316}" dt="2019-04-19T09:02:49.316" v="2978" actId="207"/>
          <ac:spMkLst>
            <pc:docMk/>
            <pc:sldMk cId="2004362933" sldId="272"/>
            <ac:spMk id="3" creationId="{68336F37-7AC6-48ED-AAF8-B72D58DCB629}"/>
          </ac:spMkLst>
        </pc:spChg>
      </pc:sldChg>
      <pc:sldChg chg="addSp delSp modSp add ord">
        <pc:chgData name="知也 松浦" userId="a7669d6c-4c5a-4b68-9801-a2e97fc58e7c" providerId="ADAL" clId="{DFE86DEC-3427-4F8D-9E95-ABAAEED16316}" dt="2019-04-19T12:42:17.683" v="4301" actId="1076"/>
        <pc:sldMkLst>
          <pc:docMk/>
          <pc:sldMk cId="4194593542" sldId="273"/>
        </pc:sldMkLst>
        <pc:spChg chg="del">
          <ac:chgData name="知也 松浦" userId="a7669d6c-4c5a-4b68-9801-a2e97fc58e7c" providerId="ADAL" clId="{DFE86DEC-3427-4F8D-9E95-ABAAEED16316}" dt="2019-04-19T12:20:17.614" v="3852" actId="478"/>
          <ac:spMkLst>
            <pc:docMk/>
            <pc:sldMk cId="4194593542" sldId="273"/>
            <ac:spMk id="6" creationId="{10F3B3AC-3D23-4FBC-AF79-745886F798AF}"/>
          </ac:spMkLst>
        </pc:spChg>
        <pc:spChg chg="del">
          <ac:chgData name="知也 松浦" userId="a7669d6c-4c5a-4b68-9801-a2e97fc58e7c" providerId="ADAL" clId="{DFE86DEC-3427-4F8D-9E95-ABAAEED16316}" dt="2019-04-19T12:20:17.614" v="3852" actId="478"/>
          <ac:spMkLst>
            <pc:docMk/>
            <pc:sldMk cId="4194593542" sldId="273"/>
            <ac:spMk id="7" creationId="{3A6C3606-9754-4202-8F07-440EC7D89F56}"/>
          </ac:spMkLst>
        </pc:spChg>
        <pc:spChg chg="mod">
          <ac:chgData name="知也 松浦" userId="a7669d6c-4c5a-4b68-9801-a2e97fc58e7c" providerId="ADAL" clId="{DFE86DEC-3427-4F8D-9E95-ABAAEED16316}" dt="2019-04-19T12:24:59.713" v="3880" actId="1076"/>
          <ac:spMkLst>
            <pc:docMk/>
            <pc:sldMk cId="4194593542" sldId="273"/>
            <ac:spMk id="8" creationId="{2FF1D6AE-8AE6-442D-8157-FEAB33266529}"/>
          </ac:spMkLst>
        </pc:spChg>
        <pc:spChg chg="mod topLvl">
          <ac:chgData name="知也 松浦" userId="a7669d6c-4c5a-4b68-9801-a2e97fc58e7c" providerId="ADAL" clId="{DFE86DEC-3427-4F8D-9E95-ABAAEED16316}" dt="2019-04-19T12:21:24.573" v="3866" actId="164"/>
          <ac:spMkLst>
            <pc:docMk/>
            <pc:sldMk cId="4194593542" sldId="273"/>
            <ac:spMk id="9" creationId="{51FFFDEE-B90C-4B15-930F-72879F86F768}"/>
          </ac:spMkLst>
        </pc:spChg>
        <pc:spChg chg="add mod">
          <ac:chgData name="知也 松浦" userId="a7669d6c-4c5a-4b68-9801-a2e97fc58e7c" providerId="ADAL" clId="{DFE86DEC-3427-4F8D-9E95-ABAAEED16316}" dt="2019-04-19T12:22:47.633" v="3877" actId="1076"/>
          <ac:spMkLst>
            <pc:docMk/>
            <pc:sldMk cId="4194593542" sldId="273"/>
            <ac:spMk id="10" creationId="{53719DA4-654B-45C1-9059-815F6EC682C6}"/>
          </ac:spMkLst>
        </pc:spChg>
        <pc:spChg chg="add mod ord topLvl">
          <ac:chgData name="知也 松浦" userId="a7669d6c-4c5a-4b68-9801-a2e97fc58e7c" providerId="ADAL" clId="{DFE86DEC-3427-4F8D-9E95-ABAAEED16316}" dt="2019-04-19T12:21:24.573" v="3866" actId="164"/>
          <ac:spMkLst>
            <pc:docMk/>
            <pc:sldMk cId="4194593542" sldId="273"/>
            <ac:spMk id="13" creationId="{DBB6D0DA-689F-4A27-B752-4CEA3264A4C0}"/>
          </ac:spMkLst>
        </pc:spChg>
        <pc:spChg chg="add mod">
          <ac:chgData name="知也 松浦" userId="a7669d6c-4c5a-4b68-9801-a2e97fc58e7c" providerId="ADAL" clId="{DFE86DEC-3427-4F8D-9E95-ABAAEED16316}" dt="2019-04-19T12:14:17.503" v="3766" actId="571"/>
          <ac:spMkLst>
            <pc:docMk/>
            <pc:sldMk cId="4194593542" sldId="273"/>
            <ac:spMk id="15" creationId="{C422385E-944B-4D41-908C-581A337165CB}"/>
          </ac:spMkLst>
        </pc:spChg>
        <pc:spChg chg="add mod">
          <ac:chgData name="知也 松浦" userId="a7669d6c-4c5a-4b68-9801-a2e97fc58e7c" providerId="ADAL" clId="{DFE86DEC-3427-4F8D-9E95-ABAAEED16316}" dt="2019-04-19T12:25:12.452" v="3883" actId="14100"/>
          <ac:spMkLst>
            <pc:docMk/>
            <pc:sldMk cId="4194593542" sldId="273"/>
            <ac:spMk id="17" creationId="{16D4171A-4431-447C-960F-EF156BABC22C}"/>
          </ac:spMkLst>
        </pc:spChg>
        <pc:spChg chg="add mod">
          <ac:chgData name="知也 松浦" userId="a7669d6c-4c5a-4b68-9801-a2e97fc58e7c" providerId="ADAL" clId="{DFE86DEC-3427-4F8D-9E95-ABAAEED16316}" dt="2019-04-19T12:22:47.633" v="3877" actId="1076"/>
          <ac:spMkLst>
            <pc:docMk/>
            <pc:sldMk cId="4194593542" sldId="273"/>
            <ac:spMk id="18" creationId="{49AF575B-84F6-4C57-A603-324D8B838A3B}"/>
          </ac:spMkLst>
        </pc:spChg>
        <pc:spChg chg="add mod">
          <ac:chgData name="知也 松浦" userId="a7669d6c-4c5a-4b68-9801-a2e97fc58e7c" providerId="ADAL" clId="{DFE86DEC-3427-4F8D-9E95-ABAAEED16316}" dt="2019-04-19T12:42:17.683" v="4301" actId="1076"/>
          <ac:spMkLst>
            <pc:docMk/>
            <pc:sldMk cId="4194593542" sldId="273"/>
            <ac:spMk id="26" creationId="{BED3A7CD-4DA8-401B-A9CE-58B1908EDF66}"/>
          </ac:spMkLst>
        </pc:spChg>
        <pc:spChg chg="add mod">
          <ac:chgData name="知也 松浦" userId="a7669d6c-4c5a-4b68-9801-a2e97fc58e7c" providerId="ADAL" clId="{DFE86DEC-3427-4F8D-9E95-ABAAEED16316}" dt="2019-04-19T12:42:17.683" v="4301" actId="1076"/>
          <ac:spMkLst>
            <pc:docMk/>
            <pc:sldMk cId="4194593542" sldId="273"/>
            <ac:spMk id="27" creationId="{B866564C-64F0-46AD-9995-A7465AE0305C}"/>
          </ac:spMkLst>
        </pc:spChg>
        <pc:grpChg chg="add del mod">
          <ac:chgData name="知也 松浦" userId="a7669d6c-4c5a-4b68-9801-a2e97fc58e7c" providerId="ADAL" clId="{DFE86DEC-3427-4F8D-9E95-ABAAEED16316}" dt="2019-04-19T12:21:13.363" v="3864" actId="165"/>
          <ac:grpSpMkLst>
            <pc:docMk/>
            <pc:sldMk cId="4194593542" sldId="273"/>
            <ac:grpSpMk id="23" creationId="{6FEA03FC-CAC5-4FB4-AC44-4DF96E3E7F95}"/>
          </ac:grpSpMkLst>
        </pc:grpChg>
        <pc:grpChg chg="add mod">
          <ac:chgData name="知也 松浦" userId="a7669d6c-4c5a-4b68-9801-a2e97fc58e7c" providerId="ADAL" clId="{DFE86DEC-3427-4F8D-9E95-ABAAEED16316}" dt="2019-04-19T12:22:47.633" v="3877" actId="1076"/>
          <ac:grpSpMkLst>
            <pc:docMk/>
            <pc:sldMk cId="4194593542" sldId="273"/>
            <ac:grpSpMk id="24" creationId="{C21351DD-7ACA-4596-B33D-FB127B59CA6B}"/>
          </ac:grpSpMkLst>
        </pc:grpChg>
        <pc:picChg chg="mod">
          <ac:chgData name="知也 松浦" userId="a7669d6c-4c5a-4b68-9801-a2e97fc58e7c" providerId="ADAL" clId="{DFE86DEC-3427-4F8D-9E95-ABAAEED16316}" dt="2019-04-19T12:25:07.793" v="3882" actId="1076"/>
          <ac:picMkLst>
            <pc:docMk/>
            <pc:sldMk cId="4194593542" sldId="273"/>
            <ac:picMk id="14" creationId="{BDA231B9-CD14-4A19-A822-17420442C240}"/>
          </ac:picMkLst>
        </pc:picChg>
        <pc:cxnChg chg="del mod">
          <ac:chgData name="知也 松浦" userId="a7669d6c-4c5a-4b68-9801-a2e97fc58e7c" providerId="ADAL" clId="{DFE86DEC-3427-4F8D-9E95-ABAAEED16316}" dt="2019-04-19T12:20:01.313" v="3850" actId="478"/>
          <ac:cxnSpMkLst>
            <pc:docMk/>
            <pc:sldMk cId="4194593542" sldId="273"/>
            <ac:cxnSpMk id="5" creationId="{9BFA8A60-1AB0-4EDF-8309-E97B062FF104}"/>
          </ac:cxnSpMkLst>
        </pc:cxnChg>
        <pc:cxnChg chg="mod">
          <ac:chgData name="知也 松浦" userId="a7669d6c-4c5a-4b68-9801-a2e97fc58e7c" providerId="ADAL" clId="{DFE86DEC-3427-4F8D-9E95-ABAAEED16316}" dt="2019-04-19T12:24:57.383" v="3879" actId="1076"/>
          <ac:cxnSpMkLst>
            <pc:docMk/>
            <pc:sldMk cId="4194593542" sldId="273"/>
            <ac:cxnSpMk id="11" creationId="{FD4251A5-4930-4097-9AD3-7B93AB456B48}"/>
          </ac:cxnSpMkLst>
        </pc:cxnChg>
        <pc:cxnChg chg="mod">
          <ac:chgData name="知也 松浦" userId="a7669d6c-4c5a-4b68-9801-a2e97fc58e7c" providerId="ADAL" clId="{DFE86DEC-3427-4F8D-9E95-ABAAEED16316}" dt="2019-04-19T12:25:02.338" v="3881" actId="1076"/>
          <ac:cxnSpMkLst>
            <pc:docMk/>
            <pc:sldMk cId="4194593542" sldId="273"/>
            <ac:cxnSpMk id="12" creationId="{60F9BB70-81E1-4F03-90C8-3DD4AAB662C1}"/>
          </ac:cxnSpMkLst>
        </pc:cxnChg>
        <pc:cxnChg chg="add mod">
          <ac:chgData name="知也 松浦" userId="a7669d6c-4c5a-4b68-9801-a2e97fc58e7c" providerId="ADAL" clId="{DFE86DEC-3427-4F8D-9E95-ABAAEED16316}" dt="2019-04-19T12:14:17.503" v="3766" actId="571"/>
          <ac:cxnSpMkLst>
            <pc:docMk/>
            <pc:sldMk cId="4194593542" sldId="273"/>
            <ac:cxnSpMk id="16" creationId="{B6A46F37-6827-4432-BDCD-AB6BB1DFF958}"/>
          </ac:cxnSpMkLst>
        </pc:cxnChg>
        <pc:cxnChg chg="add mod">
          <ac:chgData name="知也 松浦" userId="a7669d6c-4c5a-4b68-9801-a2e97fc58e7c" providerId="ADAL" clId="{DFE86DEC-3427-4F8D-9E95-ABAAEED16316}" dt="2019-04-19T12:15:59.762" v="3832" actId="571"/>
          <ac:cxnSpMkLst>
            <pc:docMk/>
            <pc:sldMk cId="4194593542" sldId="273"/>
            <ac:cxnSpMk id="19" creationId="{55A29A11-2DBC-4FD1-B6D7-6D1971F24241}"/>
          </ac:cxnSpMkLst>
        </pc:cxnChg>
        <pc:cxnChg chg="add mod">
          <ac:chgData name="知也 松浦" userId="a7669d6c-4c5a-4b68-9801-a2e97fc58e7c" providerId="ADAL" clId="{DFE86DEC-3427-4F8D-9E95-ABAAEED16316}" dt="2019-04-19T12:15:59.762" v="3832" actId="571"/>
          <ac:cxnSpMkLst>
            <pc:docMk/>
            <pc:sldMk cId="4194593542" sldId="273"/>
            <ac:cxnSpMk id="20" creationId="{78995059-9679-465B-9B73-AA3EE6B99EFE}"/>
          </ac:cxnSpMkLst>
        </pc:cxnChg>
        <pc:cxnChg chg="add mod">
          <ac:chgData name="知也 松浦" userId="a7669d6c-4c5a-4b68-9801-a2e97fc58e7c" providerId="ADAL" clId="{DFE86DEC-3427-4F8D-9E95-ABAAEED16316}" dt="2019-04-19T12:22:47.633" v="3877" actId="1076"/>
          <ac:cxnSpMkLst>
            <pc:docMk/>
            <pc:sldMk cId="4194593542" sldId="273"/>
            <ac:cxnSpMk id="21" creationId="{9845A7D8-170F-4B61-AD82-A899F0C724CA}"/>
          </ac:cxnSpMkLst>
        </pc:cxnChg>
      </pc:sldChg>
      <pc:sldChg chg="addSp delSp modSp add">
        <pc:chgData name="知也 松浦" userId="a7669d6c-4c5a-4b68-9801-a2e97fc58e7c" providerId="ADAL" clId="{DFE86DEC-3427-4F8D-9E95-ABAAEED16316}" dt="2019-04-19T13:01:11.534" v="5170"/>
        <pc:sldMkLst>
          <pc:docMk/>
          <pc:sldMk cId="1756005656" sldId="274"/>
        </pc:sldMkLst>
        <pc:spChg chg="mod">
          <ac:chgData name="知也 松浦" userId="a7669d6c-4c5a-4b68-9801-a2e97fc58e7c" providerId="ADAL" clId="{DFE86DEC-3427-4F8D-9E95-ABAAEED16316}" dt="2019-04-19T12:56:30.014" v="4721"/>
          <ac:spMkLst>
            <pc:docMk/>
            <pc:sldMk cId="1756005656" sldId="274"/>
            <ac:spMk id="2" creationId="{E0AB1765-1198-40FB-8BBE-F653B3F660A0}"/>
          </ac:spMkLst>
        </pc:spChg>
        <pc:spChg chg="mod">
          <ac:chgData name="知也 松浦" userId="a7669d6c-4c5a-4b68-9801-a2e97fc58e7c" providerId="ADAL" clId="{DFE86DEC-3427-4F8D-9E95-ABAAEED16316}" dt="2019-04-19T13:01:11.534" v="5170"/>
          <ac:spMkLst>
            <pc:docMk/>
            <pc:sldMk cId="1756005656" sldId="274"/>
            <ac:spMk id="3" creationId="{826635F1-3B03-487A-9CFE-7D5AB1D97E59}"/>
          </ac:spMkLst>
        </pc:spChg>
        <pc:spChg chg="add mod">
          <ac:chgData name="知也 松浦" userId="a7669d6c-4c5a-4b68-9801-a2e97fc58e7c" providerId="ADAL" clId="{DFE86DEC-3427-4F8D-9E95-ABAAEED16316}" dt="2019-04-19T12:56:33.564" v="4724"/>
          <ac:spMkLst>
            <pc:docMk/>
            <pc:sldMk cId="1756005656" sldId="274"/>
            <ac:spMk id="13" creationId="{70B2280B-8778-4273-8A0C-8E075336A9B5}"/>
          </ac:spMkLst>
        </pc:spChg>
        <pc:spChg chg="add mod">
          <ac:chgData name="知也 松浦" userId="a7669d6c-4c5a-4b68-9801-a2e97fc58e7c" providerId="ADAL" clId="{DFE86DEC-3427-4F8D-9E95-ABAAEED16316}" dt="2019-04-19T12:59:15.424" v="4919"/>
          <ac:spMkLst>
            <pc:docMk/>
            <pc:sldMk cId="1756005656" sldId="274"/>
            <ac:spMk id="15" creationId="{C756140F-5F56-4297-B1DA-356A15D195FC}"/>
          </ac:spMkLst>
        </pc:spChg>
        <pc:spChg chg="add mod">
          <ac:chgData name="知也 松浦" userId="a7669d6c-4c5a-4b68-9801-a2e97fc58e7c" providerId="ADAL" clId="{DFE86DEC-3427-4F8D-9E95-ABAAEED16316}" dt="2019-04-19T13:00:33.644" v="5093"/>
          <ac:spMkLst>
            <pc:docMk/>
            <pc:sldMk cId="1756005656" sldId="274"/>
            <ac:spMk id="16" creationId="{C3064AF7-3926-4AFF-9156-47BFC6A01D5E}"/>
          </ac:spMkLst>
        </pc:spChg>
        <pc:grpChg chg="del">
          <ac:chgData name="知也 松浦" userId="a7669d6c-4c5a-4b68-9801-a2e97fc58e7c" providerId="ADAL" clId="{DFE86DEC-3427-4F8D-9E95-ABAAEED16316}" dt="2019-04-19T12:48:37.143" v="4316" actId="478"/>
          <ac:grpSpMkLst>
            <pc:docMk/>
            <pc:sldMk cId="1756005656" sldId="274"/>
            <ac:grpSpMk id="14" creationId="{7EF1FD53-6C51-459F-BDD1-8A64BA9153BB}"/>
          </ac:grpSpMkLst>
        </pc:grpChg>
      </pc:sldChg>
      <pc:sldChg chg="addSp delSp modSp add">
        <pc:chgData name="知也 松浦" userId="a7669d6c-4c5a-4b68-9801-a2e97fc58e7c" providerId="ADAL" clId="{DFE86DEC-3427-4F8D-9E95-ABAAEED16316}" dt="2019-04-19T13:17:59.105" v="5648"/>
        <pc:sldMkLst>
          <pc:docMk/>
          <pc:sldMk cId="2592743596" sldId="275"/>
        </pc:sldMkLst>
        <pc:spChg chg="add mod">
          <ac:chgData name="知也 松浦" userId="a7669d6c-4c5a-4b68-9801-a2e97fc58e7c" providerId="ADAL" clId="{DFE86DEC-3427-4F8D-9E95-ABAAEED16316}" dt="2019-04-19T13:10:49.864" v="5303" actId="2710"/>
          <ac:spMkLst>
            <pc:docMk/>
            <pc:sldMk cId="2592743596" sldId="275"/>
            <ac:spMk id="2" creationId="{DD7D7C8C-801B-4821-A6A0-E3CD33005889}"/>
          </ac:spMkLst>
        </pc:spChg>
        <pc:spChg chg="add del mod">
          <ac:chgData name="知也 松浦" userId="a7669d6c-4c5a-4b68-9801-a2e97fc58e7c" providerId="ADAL" clId="{DFE86DEC-3427-4F8D-9E95-ABAAEED16316}" dt="2019-04-19T13:09:34.804" v="5254" actId="478"/>
          <ac:spMkLst>
            <pc:docMk/>
            <pc:sldMk cId="2592743596" sldId="275"/>
            <ac:spMk id="3" creationId="{187B080A-3805-471A-B852-E30BD47F9E3C}"/>
          </ac:spMkLst>
        </pc:spChg>
        <pc:spChg chg="add del mod">
          <ac:chgData name="知也 松浦" userId="a7669d6c-4c5a-4b68-9801-a2e97fc58e7c" providerId="ADAL" clId="{DFE86DEC-3427-4F8D-9E95-ABAAEED16316}" dt="2019-04-19T13:09:35.875" v="5255" actId="478"/>
          <ac:spMkLst>
            <pc:docMk/>
            <pc:sldMk cId="2592743596" sldId="275"/>
            <ac:spMk id="4" creationId="{E8AAEC04-1AC2-4885-9BA7-FE87949EFC75}"/>
          </ac:spMkLst>
        </pc:spChg>
        <pc:spChg chg="add mod">
          <ac:chgData name="知也 松浦" userId="a7669d6c-4c5a-4b68-9801-a2e97fc58e7c" providerId="ADAL" clId="{DFE86DEC-3427-4F8D-9E95-ABAAEED16316}" dt="2019-04-19T13:13:33.344" v="5402" actId="1076"/>
          <ac:spMkLst>
            <pc:docMk/>
            <pc:sldMk cId="2592743596" sldId="275"/>
            <ac:spMk id="5" creationId="{8593C489-B85F-4A0E-BAF3-22B112EBD311}"/>
          </ac:spMkLst>
        </pc:spChg>
        <pc:spChg chg="add mod">
          <ac:chgData name="知也 松浦" userId="a7669d6c-4c5a-4b68-9801-a2e97fc58e7c" providerId="ADAL" clId="{DFE86DEC-3427-4F8D-9E95-ABAAEED16316}" dt="2019-04-19T13:10:49.864" v="5303" actId="2710"/>
          <ac:spMkLst>
            <pc:docMk/>
            <pc:sldMk cId="2592743596" sldId="275"/>
            <ac:spMk id="6" creationId="{7CA750B5-35B5-40A0-B37D-A7719F1C88FF}"/>
          </ac:spMkLst>
        </pc:spChg>
        <pc:spChg chg="add mod">
          <ac:chgData name="知也 松浦" userId="a7669d6c-4c5a-4b68-9801-a2e97fc58e7c" providerId="ADAL" clId="{DFE86DEC-3427-4F8D-9E95-ABAAEED16316}" dt="2019-04-19T13:13:28.434" v="5400" actId="554"/>
          <ac:spMkLst>
            <pc:docMk/>
            <pc:sldMk cId="2592743596" sldId="275"/>
            <ac:spMk id="7" creationId="{05F43C6C-BBDA-4715-857A-5720808756F7}"/>
          </ac:spMkLst>
        </pc:spChg>
        <pc:spChg chg="add mod">
          <ac:chgData name="知也 松浦" userId="a7669d6c-4c5a-4b68-9801-a2e97fc58e7c" providerId="ADAL" clId="{DFE86DEC-3427-4F8D-9E95-ABAAEED16316}" dt="2019-04-19T13:14:31.144" v="5503"/>
          <ac:spMkLst>
            <pc:docMk/>
            <pc:sldMk cId="2592743596" sldId="275"/>
            <ac:spMk id="8" creationId="{47EBB945-70C4-4A80-AF03-51C3C404EC54}"/>
          </ac:spMkLst>
        </pc:spChg>
        <pc:spChg chg="add mod">
          <ac:chgData name="知也 松浦" userId="a7669d6c-4c5a-4b68-9801-a2e97fc58e7c" providerId="ADAL" clId="{DFE86DEC-3427-4F8D-9E95-ABAAEED16316}" dt="2019-04-19T13:17:59.105" v="5648"/>
          <ac:spMkLst>
            <pc:docMk/>
            <pc:sldMk cId="2592743596" sldId="275"/>
            <ac:spMk id="9" creationId="{9AA58BC7-C8FA-4DE2-8B56-09EB54266421}"/>
          </ac:spMkLst>
        </pc:spChg>
      </pc:sldChg>
      <pc:sldChg chg="modSp add ord">
        <pc:chgData name="知也 松浦" userId="a7669d6c-4c5a-4b68-9801-a2e97fc58e7c" providerId="ADAL" clId="{DFE86DEC-3427-4F8D-9E95-ABAAEED16316}" dt="2019-04-19T13:19:23.357" v="5657" actId="207"/>
        <pc:sldMkLst>
          <pc:docMk/>
          <pc:sldMk cId="2042363709" sldId="276"/>
        </pc:sldMkLst>
        <pc:spChg chg="mod">
          <ac:chgData name="知也 松浦" userId="a7669d6c-4c5a-4b68-9801-a2e97fc58e7c" providerId="ADAL" clId="{DFE86DEC-3427-4F8D-9E95-ABAAEED16316}" dt="2019-04-19T13:18:36.975" v="5652" actId="13822"/>
          <ac:spMkLst>
            <pc:docMk/>
            <pc:sldMk cId="2042363709" sldId="276"/>
            <ac:spMk id="2" creationId="{DD7D7C8C-801B-4821-A6A0-E3CD33005889}"/>
          </ac:spMkLst>
        </pc:spChg>
        <pc:spChg chg="mod">
          <ac:chgData name="知也 松浦" userId="a7669d6c-4c5a-4b68-9801-a2e97fc58e7c" providerId="ADAL" clId="{DFE86DEC-3427-4F8D-9E95-ABAAEED16316}" dt="2019-04-19T13:19:23.357" v="5657" actId="207"/>
          <ac:spMkLst>
            <pc:docMk/>
            <pc:sldMk cId="2042363709" sldId="276"/>
            <ac:spMk id="7" creationId="{05F43C6C-BBDA-4715-857A-5720808756F7}"/>
          </ac:spMkLst>
        </pc:spChg>
      </pc:sldChg>
      <pc:sldChg chg="modSp add">
        <pc:chgData name="知也 松浦" userId="a7669d6c-4c5a-4b68-9801-a2e97fc58e7c" providerId="ADAL" clId="{DFE86DEC-3427-4F8D-9E95-ABAAEED16316}" dt="2019-04-19T13:20:17.932" v="5662" actId="207"/>
        <pc:sldMkLst>
          <pc:docMk/>
          <pc:sldMk cId="1154930364" sldId="277"/>
        </pc:sldMkLst>
        <pc:spChg chg="mod">
          <ac:chgData name="知也 松浦" userId="a7669d6c-4c5a-4b68-9801-a2e97fc58e7c" providerId="ADAL" clId="{DFE86DEC-3427-4F8D-9E95-ABAAEED16316}" dt="2019-04-19T13:20:07.805" v="5661" actId="13822"/>
          <ac:spMkLst>
            <pc:docMk/>
            <pc:sldMk cId="1154930364" sldId="277"/>
            <ac:spMk id="5" creationId="{8593C489-B85F-4A0E-BAF3-22B112EBD311}"/>
          </ac:spMkLst>
        </pc:spChg>
        <pc:spChg chg="mod">
          <ac:chgData name="知也 松浦" userId="a7669d6c-4c5a-4b68-9801-a2e97fc58e7c" providerId="ADAL" clId="{DFE86DEC-3427-4F8D-9E95-ABAAEED16316}" dt="2019-04-19T13:20:17.932" v="5662" actId="207"/>
          <ac:spMkLst>
            <pc:docMk/>
            <pc:sldMk cId="1154930364" sldId="277"/>
            <ac:spMk id="8" creationId="{47EBB945-70C4-4A80-AF03-51C3C404EC54}"/>
          </ac:spMkLst>
        </pc:spChg>
      </pc:sldChg>
      <pc:sldChg chg="modSp add ord">
        <pc:chgData name="知也 松浦" userId="a7669d6c-4c5a-4b68-9801-a2e97fc58e7c" providerId="ADAL" clId="{DFE86DEC-3427-4F8D-9E95-ABAAEED16316}" dt="2019-04-19T13:21:15.684" v="5676" actId="207"/>
        <pc:sldMkLst>
          <pc:docMk/>
          <pc:sldMk cId="2723393004" sldId="278"/>
        </pc:sldMkLst>
        <pc:spChg chg="mod">
          <ac:chgData name="知也 松浦" userId="a7669d6c-4c5a-4b68-9801-a2e97fc58e7c" providerId="ADAL" clId="{DFE86DEC-3427-4F8D-9E95-ABAAEED16316}" dt="2019-04-19T13:21:11.425" v="5675" actId="13822"/>
          <ac:spMkLst>
            <pc:docMk/>
            <pc:sldMk cId="2723393004" sldId="278"/>
            <ac:spMk id="6" creationId="{7CA750B5-35B5-40A0-B37D-A7719F1C88FF}"/>
          </ac:spMkLst>
        </pc:spChg>
        <pc:spChg chg="mod">
          <ac:chgData name="知也 松浦" userId="a7669d6c-4c5a-4b68-9801-a2e97fc58e7c" providerId="ADAL" clId="{DFE86DEC-3427-4F8D-9E95-ABAAEED16316}" dt="2019-04-19T13:21:15.684" v="5676" actId="207"/>
          <ac:spMkLst>
            <pc:docMk/>
            <pc:sldMk cId="2723393004" sldId="278"/>
            <ac:spMk id="9" creationId="{9AA58BC7-C8FA-4DE2-8B56-09EB54266421}"/>
          </ac:spMkLst>
        </pc:spChg>
      </pc:sldChg>
      <pc:sldChg chg="addSp delSp modSp add">
        <pc:chgData name="知也 松浦" userId="a7669d6c-4c5a-4b68-9801-a2e97fc58e7c" providerId="ADAL" clId="{DFE86DEC-3427-4F8D-9E95-ABAAEED16316}" dt="2019-04-19T13:52:55.486" v="6706"/>
        <pc:sldMkLst>
          <pc:docMk/>
          <pc:sldMk cId="2555793000" sldId="279"/>
        </pc:sldMkLst>
        <pc:spChg chg="add del mod">
          <ac:chgData name="知也 松浦" userId="a7669d6c-4c5a-4b68-9801-a2e97fc58e7c" providerId="ADAL" clId="{DFE86DEC-3427-4F8D-9E95-ABAAEED16316}" dt="2019-04-19T13:46:31.785" v="6471" actId="478"/>
          <ac:spMkLst>
            <pc:docMk/>
            <pc:sldMk cId="2555793000" sldId="279"/>
            <ac:spMk id="3" creationId="{AFD8425C-2E2C-4EA4-B5B1-27A7064FCEA2}"/>
          </ac:spMkLst>
        </pc:spChg>
        <pc:spChg chg="add del mod">
          <ac:chgData name="知也 松浦" userId="a7669d6c-4c5a-4b68-9801-a2e97fc58e7c" providerId="ADAL" clId="{DFE86DEC-3427-4F8D-9E95-ABAAEED16316}" dt="2019-04-19T13:47:51.416" v="6487" actId="478"/>
          <ac:spMkLst>
            <pc:docMk/>
            <pc:sldMk cId="2555793000" sldId="279"/>
            <ac:spMk id="6" creationId="{BBA2A8CE-BCD2-4ECD-94B3-C2B708891B21}"/>
          </ac:spMkLst>
        </pc:spChg>
        <pc:spChg chg="add mod">
          <ac:chgData name="知也 松浦" userId="a7669d6c-4c5a-4b68-9801-a2e97fc58e7c" providerId="ADAL" clId="{DFE86DEC-3427-4F8D-9E95-ABAAEED16316}" dt="2019-04-19T13:52:55.486" v="6706"/>
          <ac:spMkLst>
            <pc:docMk/>
            <pc:sldMk cId="2555793000" sldId="279"/>
            <ac:spMk id="7" creationId="{AD65C475-368D-4E9E-8ABE-51533DEBC911}"/>
          </ac:spMkLst>
        </pc:spChg>
        <pc:spChg chg="del">
          <ac:chgData name="知也 松浦" userId="a7669d6c-4c5a-4b68-9801-a2e97fc58e7c" providerId="ADAL" clId="{DFE86DEC-3427-4F8D-9E95-ABAAEED16316}" dt="2019-04-19T13:46:30.215" v="6470" actId="478"/>
          <ac:spMkLst>
            <pc:docMk/>
            <pc:sldMk cId="2555793000" sldId="279"/>
            <ac:spMk id="8" creationId="{424495C9-E145-460B-A6FE-353C92B2A526}"/>
          </ac:spMkLst>
        </pc:spChg>
        <pc:spChg chg="add mod">
          <ac:chgData name="知也 松浦" userId="a7669d6c-4c5a-4b68-9801-a2e97fc58e7c" providerId="ADAL" clId="{DFE86DEC-3427-4F8D-9E95-ABAAEED16316}" dt="2019-04-19T13:52:47.436" v="6690" actId="1076"/>
          <ac:spMkLst>
            <pc:docMk/>
            <pc:sldMk cId="2555793000" sldId="279"/>
            <ac:spMk id="9" creationId="{FDD80DAD-6E91-4E21-B955-145544A180D9}"/>
          </ac:spMkLst>
        </pc:spChg>
        <pc:picChg chg="mod">
          <ac:chgData name="知也 松浦" userId="a7669d6c-4c5a-4b68-9801-a2e97fc58e7c" providerId="ADAL" clId="{DFE86DEC-3427-4F8D-9E95-ABAAEED16316}" dt="2019-04-19T13:47:27.926" v="6485" actId="14100"/>
          <ac:picMkLst>
            <pc:docMk/>
            <pc:sldMk cId="2555793000" sldId="279"/>
            <ac:picMk id="4" creationId="{8D2DF60E-15E8-445E-A79A-E8EE6046152F}"/>
          </ac:picMkLst>
        </pc:picChg>
      </pc:sldChg>
      <pc:sldChg chg="addSp delSp modSp add">
        <pc:chgData name="知也 松浦" userId="a7669d6c-4c5a-4b68-9801-a2e97fc58e7c" providerId="ADAL" clId="{DFE86DEC-3427-4F8D-9E95-ABAAEED16316}" dt="2019-04-19T14:36:40.662" v="8345" actId="1076"/>
        <pc:sldMkLst>
          <pc:docMk/>
          <pc:sldMk cId="2422894898" sldId="280"/>
        </pc:sldMkLst>
        <pc:spChg chg="mod">
          <ac:chgData name="知也 松浦" userId="a7669d6c-4c5a-4b68-9801-a2e97fc58e7c" providerId="ADAL" clId="{DFE86DEC-3427-4F8D-9E95-ABAAEED16316}" dt="2019-04-19T14:25:16.233" v="7444"/>
          <ac:spMkLst>
            <pc:docMk/>
            <pc:sldMk cId="2422894898" sldId="280"/>
            <ac:spMk id="2" creationId="{589B4FE9-D60F-4050-8DAA-18AC8A1B0631}"/>
          </ac:spMkLst>
        </pc:spChg>
        <pc:spChg chg="add del mod">
          <ac:chgData name="知也 松浦" userId="a7669d6c-4c5a-4b68-9801-a2e97fc58e7c" providerId="ADAL" clId="{DFE86DEC-3427-4F8D-9E95-ABAAEED16316}" dt="2019-04-19T14:26:59.373" v="7446" actId="478"/>
          <ac:spMkLst>
            <pc:docMk/>
            <pc:sldMk cId="2422894898" sldId="280"/>
            <ac:spMk id="6" creationId="{1C817F04-3B58-40D2-84CD-60C6BD846061}"/>
          </ac:spMkLst>
        </pc:spChg>
        <pc:spChg chg="del">
          <ac:chgData name="知也 松浦" userId="a7669d6c-4c5a-4b68-9801-a2e97fc58e7c" providerId="ADAL" clId="{DFE86DEC-3427-4F8D-9E95-ABAAEED16316}" dt="2019-04-19T14:26:59.373" v="7446" actId="478"/>
          <ac:spMkLst>
            <pc:docMk/>
            <pc:sldMk cId="2422894898" sldId="280"/>
            <ac:spMk id="8" creationId="{00A61238-876A-4ED8-84BC-D07AF405BEDD}"/>
          </ac:spMkLst>
        </pc:spChg>
        <pc:spChg chg="del">
          <ac:chgData name="知也 松浦" userId="a7669d6c-4c5a-4b68-9801-a2e97fc58e7c" providerId="ADAL" clId="{DFE86DEC-3427-4F8D-9E95-ABAAEED16316}" dt="2019-04-19T14:26:59.373" v="7446" actId="478"/>
          <ac:spMkLst>
            <pc:docMk/>
            <pc:sldMk cId="2422894898" sldId="280"/>
            <ac:spMk id="10" creationId="{964E8177-F74C-4D0E-8649-EC527ADF88CF}"/>
          </ac:spMkLst>
        </pc:spChg>
        <pc:spChg chg="del">
          <ac:chgData name="知也 松浦" userId="a7669d6c-4c5a-4b68-9801-a2e97fc58e7c" providerId="ADAL" clId="{DFE86DEC-3427-4F8D-9E95-ABAAEED16316}" dt="2019-04-19T14:26:59.373" v="7446" actId="478"/>
          <ac:spMkLst>
            <pc:docMk/>
            <pc:sldMk cId="2422894898" sldId="280"/>
            <ac:spMk id="11" creationId="{78965602-9453-4DEC-A900-E6EEBCC3DC55}"/>
          </ac:spMkLst>
        </pc:spChg>
        <pc:spChg chg="add mod">
          <ac:chgData name="知也 松浦" userId="a7669d6c-4c5a-4b68-9801-a2e97fc58e7c" providerId="ADAL" clId="{DFE86DEC-3427-4F8D-9E95-ABAAEED16316}" dt="2019-04-19T14:36:36.622" v="8344" actId="1076"/>
          <ac:spMkLst>
            <pc:docMk/>
            <pc:sldMk cId="2422894898" sldId="280"/>
            <ac:spMk id="12" creationId="{F00D0303-0300-4CEB-BAAF-A7EFE66CC2C9}"/>
          </ac:spMkLst>
        </pc:spChg>
        <pc:spChg chg="add mod">
          <ac:chgData name="知也 松浦" userId="a7669d6c-4c5a-4b68-9801-a2e97fc58e7c" providerId="ADAL" clId="{DFE86DEC-3427-4F8D-9E95-ABAAEED16316}" dt="2019-04-19T14:36:40.662" v="8345" actId="1076"/>
          <ac:spMkLst>
            <pc:docMk/>
            <pc:sldMk cId="2422894898" sldId="280"/>
            <ac:spMk id="13" creationId="{380DC872-3497-448A-ABE2-58679616A2B5}"/>
          </ac:spMkLst>
        </pc:spChg>
        <pc:grpChg chg="del">
          <ac:chgData name="知也 松浦" userId="a7669d6c-4c5a-4b68-9801-a2e97fc58e7c" providerId="ADAL" clId="{DFE86DEC-3427-4F8D-9E95-ABAAEED16316}" dt="2019-04-19T14:26:54.923" v="7445" actId="478"/>
          <ac:grpSpMkLst>
            <pc:docMk/>
            <pc:sldMk cId="2422894898" sldId="280"/>
            <ac:grpSpMk id="9" creationId="{113A339E-9C6B-4F32-BEC1-9A237DB95DD5}"/>
          </ac:grpSpMkLst>
        </pc:grpChg>
        <pc:picChg chg="del">
          <ac:chgData name="知也 松浦" userId="a7669d6c-4c5a-4b68-9801-a2e97fc58e7c" providerId="ADAL" clId="{DFE86DEC-3427-4F8D-9E95-ABAAEED16316}" dt="2019-04-19T14:26:54.923" v="7445" actId="478"/>
          <ac:picMkLst>
            <pc:docMk/>
            <pc:sldMk cId="2422894898" sldId="280"/>
            <ac:picMk id="7" creationId="{846AAFC5-8C13-4FD5-8C8E-58C53435041B}"/>
          </ac:picMkLst>
        </pc:picChg>
        <pc:picChg chg="add mod">
          <ac:chgData name="知也 松浦" userId="a7669d6c-4c5a-4b68-9801-a2e97fc58e7c" providerId="ADAL" clId="{DFE86DEC-3427-4F8D-9E95-ABAAEED16316}" dt="2019-04-19T14:36:36.622" v="8344" actId="1076"/>
          <ac:picMkLst>
            <pc:docMk/>
            <pc:sldMk cId="2422894898" sldId="280"/>
            <ac:picMk id="1026" creationId="{E1066B25-8142-4065-B5D4-01479E3A2DB8}"/>
          </ac:picMkLst>
        </pc:picChg>
      </pc:sldChg>
    </pc:docChg>
  </pc:docChgLst>
  <pc:docChgLst>
    <pc:chgData name="Matsuura Tomoya" userId="S::matsuura.tomoya.909@s.kyushu-u.ac.jp::a7669d6c-4c5a-4b68-9801-a2e97fc58e7c" providerId="AD" clId="Web-{D34237B0-1134-6D1B-9258-578C42DE2ECC}"/>
    <pc:docChg chg="addSld modSld modSection">
      <pc:chgData name="Matsuura Tomoya" userId="S::matsuura.tomoya.909@s.kyushu-u.ac.jp::a7669d6c-4c5a-4b68-9801-a2e97fc58e7c" providerId="AD" clId="Web-{D34237B0-1134-6D1B-9258-578C42DE2ECC}" dt="2019-05-07T02:10:38.669" v="15" actId="1076"/>
      <pc:docMkLst>
        <pc:docMk/>
      </pc:docMkLst>
      <pc:sldChg chg="modSp">
        <pc:chgData name="Matsuura Tomoya" userId="S::matsuura.tomoya.909@s.kyushu-u.ac.jp::a7669d6c-4c5a-4b68-9801-a2e97fc58e7c" providerId="AD" clId="Web-{D34237B0-1134-6D1B-9258-578C42DE2ECC}" dt="2019-05-07T02:10:38.669" v="15" actId="1076"/>
        <pc:sldMkLst>
          <pc:docMk/>
          <pc:sldMk cId="50490255" sldId="265"/>
        </pc:sldMkLst>
        <pc:picChg chg="mod">
          <ac:chgData name="Matsuura Tomoya" userId="S::matsuura.tomoya.909@s.kyushu-u.ac.jp::a7669d6c-4c5a-4b68-9801-a2e97fc58e7c" providerId="AD" clId="Web-{D34237B0-1134-6D1B-9258-578C42DE2ECC}" dt="2019-05-07T02:10:38.669" v="15" actId="1076"/>
          <ac:picMkLst>
            <pc:docMk/>
            <pc:sldMk cId="50490255" sldId="265"/>
            <ac:picMk id="16" creationId="{404CF55B-75F4-47AB-9665-2F179408511D}"/>
          </ac:picMkLst>
        </pc:picChg>
      </pc:sldChg>
      <pc:sldChg chg="addSp delSp modSp add replId">
        <pc:chgData name="Matsuura Tomoya" userId="S::matsuura.tomoya.909@s.kyushu-u.ac.jp::a7669d6c-4c5a-4b68-9801-a2e97fc58e7c" providerId="AD" clId="Web-{D34237B0-1134-6D1B-9258-578C42DE2ECC}" dt="2019-05-07T02:07:46.826" v="10"/>
        <pc:sldMkLst>
          <pc:docMk/>
          <pc:sldMk cId="575681936" sldId="285"/>
        </pc:sldMkLst>
        <pc:spChg chg="del mod">
          <ac:chgData name="Matsuura Tomoya" userId="S::matsuura.tomoya.909@s.kyushu-u.ac.jp::a7669d6c-4c5a-4b68-9801-a2e97fc58e7c" providerId="AD" clId="Web-{D34237B0-1134-6D1B-9258-578C42DE2ECC}" dt="2019-05-07T02:07:40.107" v="7"/>
          <ac:spMkLst>
            <pc:docMk/>
            <pc:sldMk cId="575681936" sldId="285"/>
            <ac:spMk id="2" creationId="{450562E1-B96E-4EFB-ADB9-4BC0E20CD462}"/>
          </ac:spMkLst>
        </pc:spChg>
        <pc:spChg chg="add del mod">
          <ac:chgData name="Matsuura Tomoya" userId="S::matsuura.tomoya.909@s.kyushu-u.ac.jp::a7669d6c-4c5a-4b68-9801-a2e97fc58e7c" providerId="AD" clId="Web-{D34237B0-1134-6D1B-9258-578C42DE2ECC}" dt="2019-05-07T02:07:46.826" v="10"/>
          <ac:spMkLst>
            <pc:docMk/>
            <pc:sldMk cId="575681936" sldId="285"/>
            <ac:spMk id="5" creationId="{9840D3B7-2ABD-4288-A9F0-4A79EF974722}"/>
          </ac:spMkLst>
        </pc:spChg>
        <pc:spChg chg="del">
          <ac:chgData name="Matsuura Tomoya" userId="S::matsuura.tomoya.909@s.kyushu-u.ac.jp::a7669d6c-4c5a-4b68-9801-a2e97fc58e7c" providerId="AD" clId="Web-{D34237B0-1134-6D1B-9258-578C42DE2ECC}" dt="2019-05-07T02:07:42.857" v="9"/>
          <ac:spMkLst>
            <pc:docMk/>
            <pc:sldMk cId="575681936" sldId="285"/>
            <ac:spMk id="26" creationId="{BED3A7CD-4DA8-401B-A9CE-58B1908EDF66}"/>
          </ac:spMkLst>
        </pc:spChg>
        <pc:spChg chg="del">
          <ac:chgData name="Matsuura Tomoya" userId="S::matsuura.tomoya.909@s.kyushu-u.ac.jp::a7669d6c-4c5a-4b68-9801-a2e97fc58e7c" providerId="AD" clId="Web-{D34237B0-1134-6D1B-9258-578C42DE2ECC}" dt="2019-05-07T02:07:42.857" v="8"/>
          <ac:spMkLst>
            <pc:docMk/>
            <pc:sldMk cId="575681936" sldId="285"/>
            <ac:spMk id="27" creationId="{B866564C-64F0-46AD-9995-A7465AE0305C}"/>
          </ac:spMkLst>
        </pc:spChg>
      </pc:sldChg>
    </pc:docChg>
  </pc:docChgLst>
  <pc:docChgLst>
    <pc:chgData name="Matsuura Tomoya" userId="a7669d6c-4c5a-4b68-9801-a2e97fc58e7c" providerId="ADAL" clId="{D68F71E2-3840-AF43-8204-738B3C70869D}"/>
  </pc:docChgLst>
  <pc:docChgLst>
    <pc:chgData name="Matsuura Tomoya" userId="a7669d6c-4c5a-4b68-9801-a2e97fc58e7c" providerId="ADAL" clId="{DFE86DEC-3427-4F8D-9E95-ABAAEED16316}"/>
    <pc:docChg chg="undo custSel addSld delSld modSld sldOrd modSection modNotesMaster">
      <pc:chgData name="Matsuura Tomoya" userId="a7669d6c-4c5a-4b68-9801-a2e97fc58e7c" providerId="ADAL" clId="{DFE86DEC-3427-4F8D-9E95-ABAAEED16316}" dt="2019-04-20T04:31:41.721" v="14864" actId="20577"/>
      <pc:docMkLst>
        <pc:docMk/>
      </pc:docMkLst>
      <pc:sldChg chg="addSp modSp add modNotesTx">
        <pc:chgData name="Matsuura Tomoya" userId="a7669d6c-4c5a-4b68-9801-a2e97fc58e7c" providerId="ADAL" clId="{DFE86DEC-3427-4F8D-9E95-ABAAEED16316}" dt="2019-04-19T15:08:34.069" v="1909" actId="20577"/>
        <pc:sldMkLst>
          <pc:docMk/>
          <pc:sldMk cId="2072593114" sldId="258"/>
        </pc:sldMkLst>
        <pc:spChg chg="add mod">
          <ac:chgData name="Matsuura Tomoya" userId="a7669d6c-4c5a-4b68-9801-a2e97fc58e7c" providerId="ADAL" clId="{DFE86DEC-3427-4F8D-9E95-ABAAEED16316}" dt="2019-04-18T04:13:20.298" v="173" actId="1076"/>
          <ac:spMkLst>
            <pc:docMk/>
            <pc:sldMk cId="2072593114" sldId="258"/>
            <ac:spMk id="2" creationId="{1A6B1D2B-01FC-44C1-A702-C9AE4F2C8F1F}"/>
          </ac:spMkLst>
        </pc:spChg>
        <pc:spChg chg="add mod">
          <ac:chgData name="Matsuura Tomoya" userId="a7669d6c-4c5a-4b68-9801-a2e97fc58e7c" providerId="ADAL" clId="{DFE86DEC-3427-4F8D-9E95-ABAAEED16316}" dt="2019-04-18T04:13:20.298" v="173" actId="1076"/>
          <ac:spMkLst>
            <pc:docMk/>
            <pc:sldMk cId="2072593114" sldId="258"/>
            <ac:spMk id="3" creationId="{788D86AB-EE7C-4D7F-9AE6-0A5567BBE47A}"/>
          </ac:spMkLst>
        </pc:spChg>
        <pc:spChg chg="add mod">
          <ac:chgData name="Matsuura Tomoya" userId="a7669d6c-4c5a-4b68-9801-a2e97fc58e7c" providerId="ADAL" clId="{DFE86DEC-3427-4F8D-9E95-ABAAEED16316}" dt="2019-04-19T15:08:22.029" v="1860" actId="1076"/>
          <ac:spMkLst>
            <pc:docMk/>
            <pc:sldMk cId="2072593114" sldId="258"/>
            <ac:spMk id="4" creationId="{498A3B0E-E219-4926-8718-7456173B1794}"/>
          </ac:spMkLst>
        </pc:spChg>
        <pc:spChg chg="add mod">
          <ac:chgData name="Matsuura Tomoya" userId="a7669d6c-4c5a-4b68-9801-a2e97fc58e7c" providerId="ADAL" clId="{DFE86DEC-3427-4F8D-9E95-ABAAEED16316}" dt="2019-04-19T15:08:17.589" v="1858" actId="571"/>
          <ac:spMkLst>
            <pc:docMk/>
            <pc:sldMk cId="2072593114" sldId="258"/>
            <ac:spMk id="9" creationId="{CCF4EA57-24FB-40E0-AA05-82560B24485B}"/>
          </ac:spMkLst>
        </pc:spChg>
      </pc:sldChg>
      <pc:sldChg chg="addSp modSp modNotesTx">
        <pc:chgData name="Matsuura Tomoya" userId="a7669d6c-4c5a-4b68-9801-a2e97fc58e7c" providerId="ADAL" clId="{DFE86DEC-3427-4F8D-9E95-ABAAEED16316}" dt="2019-04-19T15:19:15.918" v="3434" actId="20577"/>
        <pc:sldMkLst>
          <pc:docMk/>
          <pc:sldMk cId="2964103962" sldId="261"/>
        </pc:sldMkLst>
        <pc:spChg chg="add mod">
          <ac:chgData name="Matsuura Tomoya" userId="a7669d6c-4c5a-4b68-9801-a2e97fc58e7c" providerId="ADAL" clId="{DFE86DEC-3427-4F8D-9E95-ABAAEED16316}" dt="2019-04-19T15:11:51.654" v="2398"/>
          <ac:spMkLst>
            <pc:docMk/>
            <pc:sldMk cId="2964103962" sldId="261"/>
            <ac:spMk id="12" creationId="{E18B3AFA-7563-44BC-9CF0-7FE41C349D6E}"/>
          </ac:spMkLst>
        </pc:spChg>
        <pc:spChg chg="add mod">
          <ac:chgData name="Matsuura Tomoya" userId="a7669d6c-4c5a-4b68-9801-a2e97fc58e7c" providerId="ADAL" clId="{DFE86DEC-3427-4F8D-9E95-ABAAEED16316}" dt="2019-04-19T15:12:04.819" v="2418"/>
          <ac:spMkLst>
            <pc:docMk/>
            <pc:sldMk cId="2964103962" sldId="261"/>
            <ac:spMk id="13" creationId="{D52B60F2-A00E-47A2-9CFF-2EF52C6A531A}"/>
          </ac:spMkLst>
        </pc:spChg>
      </pc:sldChg>
      <pc:sldChg chg="modNotesTx">
        <pc:chgData name="Matsuura Tomoya" userId="a7669d6c-4c5a-4b68-9801-a2e97fc58e7c" providerId="ADAL" clId="{DFE86DEC-3427-4F8D-9E95-ABAAEED16316}" dt="2019-04-20T04:23:47.881" v="14389" actId="20577"/>
        <pc:sldMkLst>
          <pc:docMk/>
          <pc:sldMk cId="4216800322" sldId="262"/>
        </pc:sldMkLst>
      </pc:sldChg>
      <pc:sldChg chg="modNotesTx">
        <pc:chgData name="Matsuura Tomoya" userId="a7669d6c-4c5a-4b68-9801-a2e97fc58e7c" providerId="ADAL" clId="{DFE86DEC-3427-4F8D-9E95-ABAAEED16316}" dt="2019-04-20T03:52:41.822" v="14360" actId="20577"/>
        <pc:sldMkLst>
          <pc:docMk/>
          <pc:sldMk cId="2815147364" sldId="264"/>
        </pc:sldMkLst>
      </pc:sldChg>
      <pc:sldChg chg="modSp modNotesTx">
        <pc:chgData name="Matsuura Tomoya" userId="a7669d6c-4c5a-4b68-9801-a2e97fc58e7c" providerId="ADAL" clId="{DFE86DEC-3427-4F8D-9E95-ABAAEED16316}" dt="2019-04-20T02:47:30.645" v="9501" actId="20577"/>
        <pc:sldMkLst>
          <pc:docMk/>
          <pc:sldMk cId="50490255" sldId="265"/>
        </pc:sldMkLst>
        <pc:spChg chg="mod">
          <ac:chgData name="Matsuura Tomoya" userId="a7669d6c-4c5a-4b68-9801-a2e97fc58e7c" providerId="ADAL" clId="{DFE86DEC-3427-4F8D-9E95-ABAAEED16316}" dt="2019-04-19T14:54:11.010" v="427"/>
          <ac:spMkLst>
            <pc:docMk/>
            <pc:sldMk cId="50490255" sldId="265"/>
            <ac:spMk id="2" creationId="{450562E1-B96E-4EFB-ADB9-4BC0E20CD462}"/>
          </ac:spMkLst>
        </pc:spChg>
      </pc:sldChg>
      <pc:sldChg chg="modSp modNotesTx">
        <pc:chgData name="Matsuura Tomoya" userId="a7669d6c-4c5a-4b68-9801-a2e97fc58e7c" providerId="ADAL" clId="{DFE86DEC-3427-4F8D-9E95-ABAAEED16316}" dt="2019-04-20T03:00:53.558" v="11220" actId="20577"/>
        <pc:sldMkLst>
          <pc:docMk/>
          <pc:sldMk cId="3175318621" sldId="266"/>
        </pc:sldMkLst>
        <pc:spChg chg="mod">
          <ac:chgData name="Matsuura Tomoya" userId="a7669d6c-4c5a-4b68-9801-a2e97fc58e7c" providerId="ADAL" clId="{DFE86DEC-3427-4F8D-9E95-ABAAEED16316}" dt="2019-04-19T15:33:49.347" v="3474"/>
          <ac:spMkLst>
            <pc:docMk/>
            <pc:sldMk cId="3175318621" sldId="266"/>
            <ac:spMk id="3" creationId="{826635F1-3B03-487A-9CFE-7D5AB1D97E59}"/>
          </ac:spMkLst>
        </pc:spChg>
      </pc:sldChg>
      <pc:sldChg chg="modNotesTx">
        <pc:chgData name="Matsuura Tomoya" userId="a7669d6c-4c5a-4b68-9801-a2e97fc58e7c" providerId="ADAL" clId="{DFE86DEC-3427-4F8D-9E95-ABAAEED16316}" dt="2019-04-20T03:03:56.017" v="11771" actId="20577"/>
        <pc:sldMkLst>
          <pc:docMk/>
          <pc:sldMk cId="2329791416" sldId="267"/>
        </pc:sldMkLst>
      </pc:sldChg>
      <pc:sldChg chg="modSp modNotesTx">
        <pc:chgData name="Matsuura Tomoya" userId="a7669d6c-4c5a-4b68-9801-a2e97fc58e7c" providerId="ADAL" clId="{DFE86DEC-3427-4F8D-9E95-ABAAEED16316}" dt="2019-04-20T03:12:21.132" v="13011" actId="20577"/>
        <pc:sldMkLst>
          <pc:docMk/>
          <pc:sldMk cId="808634041" sldId="268"/>
        </pc:sldMkLst>
        <pc:spChg chg="mod">
          <ac:chgData name="Matsuura Tomoya" userId="a7669d6c-4c5a-4b68-9801-a2e97fc58e7c" providerId="ADAL" clId="{DFE86DEC-3427-4F8D-9E95-ABAAEED16316}" dt="2019-04-19T16:45:26.753" v="6395"/>
          <ac:spMkLst>
            <pc:docMk/>
            <pc:sldMk cId="808634041" sldId="268"/>
            <ac:spMk id="3" creationId="{826635F1-3B03-487A-9CFE-7D5AB1D97E59}"/>
          </ac:spMkLst>
        </pc:spChg>
      </pc:sldChg>
      <pc:sldChg chg="modSp modNotesTx">
        <pc:chgData name="Matsuura Tomoya" userId="a7669d6c-4c5a-4b68-9801-a2e97fc58e7c" providerId="ADAL" clId="{DFE86DEC-3427-4F8D-9E95-ABAAEED16316}" dt="2019-04-20T02:18:16.074" v="8225" actId="20577"/>
        <pc:sldMkLst>
          <pc:docMk/>
          <pc:sldMk cId="2622185752" sldId="269"/>
        </pc:sldMkLst>
        <pc:spChg chg="mod">
          <ac:chgData name="Matsuura Tomoya" userId="a7669d6c-4c5a-4b68-9801-a2e97fc58e7c" providerId="ADAL" clId="{DFE86DEC-3427-4F8D-9E95-ABAAEED16316}" dt="2019-04-20T02:15:44.653" v="7808" actId="1076"/>
          <ac:spMkLst>
            <pc:docMk/>
            <pc:sldMk cId="2622185752" sldId="269"/>
            <ac:spMk id="12" creationId="{18DFCF93-3A22-4DA3-8169-DE3846D94B15}"/>
          </ac:spMkLst>
        </pc:spChg>
        <pc:picChg chg="mod">
          <ac:chgData name="Matsuura Tomoya" userId="a7669d6c-4c5a-4b68-9801-a2e97fc58e7c" providerId="ADAL" clId="{DFE86DEC-3427-4F8D-9E95-ABAAEED16316}" dt="2019-04-20T02:15:44.653" v="7808" actId="1076"/>
          <ac:picMkLst>
            <pc:docMk/>
            <pc:sldMk cId="2622185752" sldId="269"/>
            <ac:picMk id="8" creationId="{EC4FA991-E4E4-4A93-8090-A640B6B3677B}"/>
          </ac:picMkLst>
        </pc:picChg>
      </pc:sldChg>
      <pc:sldChg chg="modNotesTx">
        <pc:chgData name="Matsuura Tomoya" userId="a7669d6c-4c5a-4b68-9801-a2e97fc58e7c" providerId="ADAL" clId="{DFE86DEC-3427-4F8D-9E95-ABAAEED16316}" dt="2019-04-20T04:31:11.951" v="14819" actId="20577"/>
        <pc:sldMkLst>
          <pc:docMk/>
          <pc:sldMk cId="493868533" sldId="270"/>
        </pc:sldMkLst>
      </pc:sldChg>
      <pc:sldChg chg="modNotesTx">
        <pc:chgData name="Matsuura Tomoya" userId="a7669d6c-4c5a-4b68-9801-a2e97fc58e7c" providerId="ADAL" clId="{DFE86DEC-3427-4F8D-9E95-ABAAEED16316}" dt="2019-04-20T04:25:19.020" v="14416" actId="20577"/>
        <pc:sldMkLst>
          <pc:docMk/>
          <pc:sldMk cId="2978516563" sldId="271"/>
        </pc:sldMkLst>
      </pc:sldChg>
      <pc:sldChg chg="modSp modNotesTx">
        <pc:chgData name="Matsuura Tomoya" userId="a7669d6c-4c5a-4b68-9801-a2e97fc58e7c" providerId="ADAL" clId="{DFE86DEC-3427-4F8D-9E95-ABAAEED16316}" dt="2019-04-20T04:28:00.681" v="14580" actId="20577"/>
        <pc:sldMkLst>
          <pc:docMk/>
          <pc:sldMk cId="2004362933" sldId="272"/>
        </pc:sldMkLst>
        <pc:spChg chg="mod">
          <ac:chgData name="Matsuura Tomoya" userId="a7669d6c-4c5a-4b68-9801-a2e97fc58e7c" providerId="ADAL" clId="{DFE86DEC-3427-4F8D-9E95-ABAAEED16316}" dt="2019-04-19T16:38:53.641" v="6329" actId="255"/>
          <ac:spMkLst>
            <pc:docMk/>
            <pc:sldMk cId="2004362933" sldId="272"/>
            <ac:spMk id="3" creationId="{68336F37-7AC6-48ED-AAF8-B72D58DCB629}"/>
          </ac:spMkLst>
        </pc:spChg>
      </pc:sldChg>
      <pc:sldChg chg="addSp modSp modAnim modNotesTx">
        <pc:chgData name="Matsuura Tomoya" userId="a7669d6c-4c5a-4b68-9801-a2e97fc58e7c" providerId="ADAL" clId="{DFE86DEC-3427-4F8D-9E95-ABAAEED16316}" dt="2019-04-20T04:31:41.721" v="14864" actId="20577"/>
        <pc:sldMkLst>
          <pc:docMk/>
          <pc:sldMk cId="4194593542" sldId="273"/>
        </pc:sldMkLst>
        <pc:spChg chg="mod">
          <ac:chgData name="Matsuura Tomoya" userId="a7669d6c-4c5a-4b68-9801-a2e97fc58e7c" providerId="ADAL" clId="{DFE86DEC-3427-4F8D-9E95-ABAAEED16316}" dt="2019-04-19T14:54:01.191" v="405"/>
          <ac:spMkLst>
            <pc:docMk/>
            <pc:sldMk cId="4194593542" sldId="273"/>
            <ac:spMk id="2" creationId="{450562E1-B96E-4EFB-ADB9-4BC0E20CD462}"/>
          </ac:spMkLst>
        </pc:spChg>
        <pc:spChg chg="add mod">
          <ac:chgData name="Matsuura Tomoya" userId="a7669d6c-4c5a-4b68-9801-a2e97fc58e7c" providerId="ADAL" clId="{DFE86DEC-3427-4F8D-9E95-ABAAEED16316}" dt="2019-04-19T15:39:20.757" v="3487" actId="164"/>
          <ac:spMkLst>
            <pc:docMk/>
            <pc:sldMk cId="4194593542" sldId="273"/>
            <ac:spMk id="16" creationId="{E012FB62-A55E-4DB8-8CBB-DCF092C525D0}"/>
          </ac:spMkLst>
        </pc:spChg>
        <pc:spChg chg="add mod">
          <ac:chgData name="Matsuura Tomoya" userId="a7669d6c-4c5a-4b68-9801-a2e97fc58e7c" providerId="ADAL" clId="{DFE86DEC-3427-4F8D-9E95-ABAAEED16316}" dt="2019-04-19T15:38:56.006" v="3481" actId="571"/>
          <ac:spMkLst>
            <pc:docMk/>
            <pc:sldMk cId="4194593542" sldId="273"/>
            <ac:spMk id="20" creationId="{4079C3C1-FE79-4181-AC00-0DAB0EB45B24}"/>
          </ac:spMkLst>
        </pc:spChg>
        <pc:grpChg chg="add mod">
          <ac:chgData name="Matsuura Tomoya" userId="a7669d6c-4c5a-4b68-9801-a2e97fc58e7c" providerId="ADAL" clId="{DFE86DEC-3427-4F8D-9E95-ABAAEED16316}" dt="2019-04-19T15:39:20.757" v="3487" actId="164"/>
          <ac:grpSpMkLst>
            <pc:docMk/>
            <pc:sldMk cId="4194593542" sldId="273"/>
            <ac:grpSpMk id="4" creationId="{15C960C2-2484-4C4C-BF2E-BF2A71939949}"/>
          </ac:grpSpMkLst>
        </pc:grpChg>
        <pc:cxnChg chg="add mod">
          <ac:chgData name="Matsuura Tomoya" userId="a7669d6c-4c5a-4b68-9801-a2e97fc58e7c" providerId="ADAL" clId="{DFE86DEC-3427-4F8D-9E95-ABAAEED16316}" dt="2019-04-19T15:38:56.006" v="3481" actId="571"/>
          <ac:cxnSpMkLst>
            <pc:docMk/>
            <pc:sldMk cId="4194593542" sldId="273"/>
            <ac:cxnSpMk id="19" creationId="{144F8B2A-C0C1-4EB4-AE5D-537A34F9E7F3}"/>
          </ac:cxnSpMkLst>
        </pc:cxnChg>
        <pc:cxnChg chg="add mod">
          <ac:chgData name="Matsuura Tomoya" userId="a7669d6c-4c5a-4b68-9801-a2e97fc58e7c" providerId="ADAL" clId="{DFE86DEC-3427-4F8D-9E95-ABAAEED16316}" dt="2019-04-19T15:39:20.757" v="3487" actId="164"/>
          <ac:cxnSpMkLst>
            <pc:docMk/>
            <pc:sldMk cId="4194593542" sldId="273"/>
            <ac:cxnSpMk id="22" creationId="{B41E5952-82CC-4EF0-8CAC-D44F7A3FFAA4}"/>
          </ac:cxnSpMkLst>
        </pc:cxnChg>
      </pc:sldChg>
      <pc:sldChg chg="modNotesTx">
        <pc:chgData name="Matsuura Tomoya" userId="a7669d6c-4c5a-4b68-9801-a2e97fc58e7c" providerId="ADAL" clId="{DFE86DEC-3427-4F8D-9E95-ABAAEED16316}" dt="2019-04-20T03:16:49.756" v="13495" actId="20577"/>
        <pc:sldMkLst>
          <pc:docMk/>
          <pc:sldMk cId="1756005656" sldId="274"/>
        </pc:sldMkLst>
      </pc:sldChg>
      <pc:sldChg chg="modSp modTransition modNotesTx">
        <pc:chgData name="Matsuura Tomoya" userId="a7669d6c-4c5a-4b68-9801-a2e97fc58e7c" providerId="ADAL" clId="{DFE86DEC-3427-4F8D-9E95-ABAAEED16316}" dt="2019-04-20T04:20:27.660" v="14379" actId="20577"/>
        <pc:sldMkLst>
          <pc:docMk/>
          <pc:sldMk cId="2592743596" sldId="275"/>
        </pc:sldMkLst>
        <pc:spChg chg="mod">
          <ac:chgData name="Matsuura Tomoya" userId="a7669d6c-4c5a-4b68-9801-a2e97fc58e7c" providerId="ADAL" clId="{DFE86DEC-3427-4F8D-9E95-ABAAEED16316}" dt="2019-04-19T16:41:10.168" v="6384"/>
          <ac:spMkLst>
            <pc:docMk/>
            <pc:sldMk cId="2592743596" sldId="275"/>
            <ac:spMk id="8" creationId="{47EBB945-70C4-4A80-AF03-51C3C404EC54}"/>
          </ac:spMkLst>
        </pc:spChg>
        <pc:spChg chg="mod">
          <ac:chgData name="Matsuura Tomoya" userId="a7669d6c-4c5a-4b68-9801-a2e97fc58e7c" providerId="ADAL" clId="{DFE86DEC-3427-4F8D-9E95-ABAAEED16316}" dt="2019-04-19T15:09:19.139" v="2038"/>
          <ac:spMkLst>
            <pc:docMk/>
            <pc:sldMk cId="2592743596" sldId="275"/>
            <ac:spMk id="9" creationId="{9AA58BC7-C8FA-4DE2-8B56-09EB54266421}"/>
          </ac:spMkLst>
        </pc:spChg>
      </pc:sldChg>
      <pc:sldChg chg="modSp modNotesTx">
        <pc:chgData name="Matsuura Tomoya" userId="a7669d6c-4c5a-4b68-9801-a2e97fc58e7c" providerId="ADAL" clId="{DFE86DEC-3427-4F8D-9E95-ABAAEED16316}" dt="2019-04-19T16:41:00.498" v="6382" actId="20577"/>
        <pc:sldMkLst>
          <pc:docMk/>
          <pc:sldMk cId="2042363709" sldId="276"/>
        </pc:sldMkLst>
        <pc:spChg chg="mod">
          <ac:chgData name="Matsuura Tomoya" userId="a7669d6c-4c5a-4b68-9801-a2e97fc58e7c" providerId="ADAL" clId="{DFE86DEC-3427-4F8D-9E95-ABAAEED16316}" dt="2019-04-19T16:41:00.498" v="6382" actId="20577"/>
          <ac:spMkLst>
            <pc:docMk/>
            <pc:sldMk cId="2042363709" sldId="276"/>
            <ac:spMk id="8" creationId="{47EBB945-70C4-4A80-AF03-51C3C404EC54}"/>
          </ac:spMkLst>
        </pc:spChg>
        <pc:spChg chg="mod">
          <ac:chgData name="Matsuura Tomoya" userId="a7669d6c-4c5a-4b68-9801-a2e97fc58e7c" providerId="ADAL" clId="{DFE86DEC-3427-4F8D-9E95-ABAAEED16316}" dt="2019-04-19T15:09:27.349" v="2039"/>
          <ac:spMkLst>
            <pc:docMk/>
            <pc:sldMk cId="2042363709" sldId="276"/>
            <ac:spMk id="9" creationId="{9AA58BC7-C8FA-4DE2-8B56-09EB54266421}"/>
          </ac:spMkLst>
        </pc:spChg>
      </pc:sldChg>
      <pc:sldChg chg="modSp modNotesTx">
        <pc:chgData name="Matsuura Tomoya" userId="a7669d6c-4c5a-4b68-9801-a2e97fc58e7c" providerId="ADAL" clId="{DFE86DEC-3427-4F8D-9E95-ABAAEED16316}" dt="2019-04-20T02:22:22.539" v="8473" actId="20577"/>
        <pc:sldMkLst>
          <pc:docMk/>
          <pc:sldMk cId="1154930364" sldId="277"/>
        </pc:sldMkLst>
        <pc:spChg chg="mod">
          <ac:chgData name="Matsuura Tomoya" userId="a7669d6c-4c5a-4b68-9801-a2e97fc58e7c" providerId="ADAL" clId="{DFE86DEC-3427-4F8D-9E95-ABAAEED16316}" dt="2019-04-19T16:40:40.608" v="6354"/>
          <ac:spMkLst>
            <pc:docMk/>
            <pc:sldMk cId="1154930364" sldId="277"/>
            <ac:spMk id="8" creationId="{47EBB945-70C4-4A80-AF03-51C3C404EC54}"/>
          </ac:spMkLst>
        </pc:spChg>
        <pc:spChg chg="mod">
          <ac:chgData name="Matsuura Tomoya" userId="a7669d6c-4c5a-4b68-9801-a2e97fc58e7c" providerId="ADAL" clId="{DFE86DEC-3427-4F8D-9E95-ABAAEED16316}" dt="2019-04-19T15:09:34.214" v="2040"/>
          <ac:spMkLst>
            <pc:docMk/>
            <pc:sldMk cId="1154930364" sldId="277"/>
            <ac:spMk id="9" creationId="{9AA58BC7-C8FA-4DE2-8B56-09EB54266421}"/>
          </ac:spMkLst>
        </pc:spChg>
      </pc:sldChg>
      <pc:sldChg chg="modSp ord modNotesTx">
        <pc:chgData name="Matsuura Tomoya" userId="a7669d6c-4c5a-4b68-9801-a2e97fc58e7c" providerId="ADAL" clId="{DFE86DEC-3427-4F8D-9E95-ABAAEED16316}" dt="2019-04-20T03:01:32.643" v="11294" actId="20577"/>
        <pc:sldMkLst>
          <pc:docMk/>
          <pc:sldMk cId="2723393004" sldId="278"/>
        </pc:sldMkLst>
        <pc:spChg chg="mod">
          <ac:chgData name="Matsuura Tomoya" userId="a7669d6c-4c5a-4b68-9801-a2e97fc58e7c" providerId="ADAL" clId="{DFE86DEC-3427-4F8D-9E95-ABAAEED16316}" dt="2019-04-19T16:40:49.398" v="6379"/>
          <ac:spMkLst>
            <pc:docMk/>
            <pc:sldMk cId="2723393004" sldId="278"/>
            <ac:spMk id="8" creationId="{47EBB945-70C4-4A80-AF03-51C3C404EC54}"/>
          </ac:spMkLst>
        </pc:spChg>
        <pc:spChg chg="mod">
          <ac:chgData name="Matsuura Tomoya" userId="a7669d6c-4c5a-4b68-9801-a2e97fc58e7c" providerId="ADAL" clId="{DFE86DEC-3427-4F8D-9E95-ABAAEED16316}" dt="2019-04-19T15:09:54.638" v="2042" actId="207"/>
          <ac:spMkLst>
            <pc:docMk/>
            <pc:sldMk cId="2723393004" sldId="278"/>
            <ac:spMk id="9" creationId="{9AA58BC7-C8FA-4DE2-8B56-09EB54266421}"/>
          </ac:spMkLst>
        </pc:spChg>
      </pc:sldChg>
      <pc:sldChg chg="addSp modSp modNotesTx">
        <pc:chgData name="Matsuura Tomoya" userId="a7669d6c-4c5a-4b68-9801-a2e97fc58e7c" providerId="ADAL" clId="{DFE86DEC-3427-4F8D-9E95-ABAAEED16316}" dt="2019-04-19T16:03:40.834" v="4411" actId="20577"/>
        <pc:sldMkLst>
          <pc:docMk/>
          <pc:sldMk cId="2422894898" sldId="280"/>
        </pc:sldMkLst>
        <pc:spChg chg="add mod">
          <ac:chgData name="Matsuura Tomoya" userId="a7669d6c-4c5a-4b68-9801-a2e97fc58e7c" providerId="ADAL" clId="{DFE86DEC-3427-4F8D-9E95-ABAAEED16316}" dt="2019-04-19T16:03:40.834" v="4411" actId="20577"/>
          <ac:spMkLst>
            <pc:docMk/>
            <pc:sldMk cId="2422894898" sldId="280"/>
            <ac:spMk id="6" creationId="{210734D2-AB9F-4031-96E1-D398DA8D6F6F}"/>
          </ac:spMkLst>
        </pc:spChg>
      </pc:sldChg>
      <pc:sldChg chg="delSp modSp add modNotesTx">
        <pc:chgData name="Matsuura Tomoya" userId="a7669d6c-4c5a-4b68-9801-a2e97fc58e7c" providerId="ADAL" clId="{DFE86DEC-3427-4F8D-9E95-ABAAEED16316}" dt="2019-04-20T03:21:33.921" v="14134" actId="20577"/>
        <pc:sldMkLst>
          <pc:docMk/>
          <pc:sldMk cId="3887676941" sldId="281"/>
        </pc:sldMkLst>
        <pc:spChg chg="mod">
          <ac:chgData name="Matsuura Tomoya" userId="a7669d6c-4c5a-4b68-9801-a2e97fc58e7c" providerId="ADAL" clId="{DFE86DEC-3427-4F8D-9E95-ABAAEED16316}" dt="2019-04-19T14:55:51.680" v="467"/>
          <ac:spMkLst>
            <pc:docMk/>
            <pc:sldMk cId="3887676941" sldId="281"/>
            <ac:spMk id="2" creationId="{E0AB1765-1198-40FB-8BBE-F653B3F660A0}"/>
          </ac:spMkLst>
        </pc:spChg>
        <pc:spChg chg="mod">
          <ac:chgData name="Matsuura Tomoya" userId="a7669d6c-4c5a-4b68-9801-a2e97fc58e7c" providerId="ADAL" clId="{DFE86DEC-3427-4F8D-9E95-ABAAEED16316}" dt="2019-04-19T16:24:49.149" v="4432" actId="20577"/>
          <ac:spMkLst>
            <pc:docMk/>
            <pc:sldMk cId="3887676941" sldId="281"/>
            <ac:spMk id="3" creationId="{826635F1-3B03-487A-9CFE-7D5AB1D97E59}"/>
          </ac:spMkLst>
        </pc:spChg>
        <pc:spChg chg="del">
          <ac:chgData name="Matsuura Tomoya" userId="a7669d6c-4c5a-4b68-9801-a2e97fc58e7c" providerId="ADAL" clId="{DFE86DEC-3427-4F8D-9E95-ABAAEED16316}" dt="2019-04-19T14:56:00.140" v="469" actId="478"/>
          <ac:spMkLst>
            <pc:docMk/>
            <pc:sldMk cId="3887676941" sldId="281"/>
            <ac:spMk id="13" creationId="{70B2280B-8778-4273-8A0C-8E075336A9B5}"/>
          </ac:spMkLst>
        </pc:spChg>
        <pc:spChg chg="del">
          <ac:chgData name="Matsuura Tomoya" userId="a7669d6c-4c5a-4b68-9801-a2e97fc58e7c" providerId="ADAL" clId="{DFE86DEC-3427-4F8D-9E95-ABAAEED16316}" dt="2019-04-19T14:55:56.861" v="468" actId="478"/>
          <ac:spMkLst>
            <pc:docMk/>
            <pc:sldMk cId="3887676941" sldId="281"/>
            <ac:spMk id="15" creationId="{C756140F-5F56-4297-B1DA-356A15D195FC}"/>
          </ac:spMkLst>
        </pc:spChg>
        <pc:spChg chg="del">
          <ac:chgData name="Matsuura Tomoya" userId="a7669d6c-4c5a-4b68-9801-a2e97fc58e7c" providerId="ADAL" clId="{DFE86DEC-3427-4F8D-9E95-ABAAEED16316}" dt="2019-04-19T14:55:56.861" v="468" actId="478"/>
          <ac:spMkLst>
            <pc:docMk/>
            <pc:sldMk cId="3887676941" sldId="281"/>
            <ac:spMk id="16" creationId="{C3064AF7-3926-4AFF-9156-47BFC6A01D5E}"/>
          </ac:spMkLst>
        </pc:spChg>
      </pc:sldChg>
      <pc:sldChg chg="addSp delSp modSp add">
        <pc:chgData name="Matsuura Tomoya" userId="a7669d6c-4c5a-4b68-9801-a2e97fc58e7c" providerId="ADAL" clId="{DFE86DEC-3427-4F8D-9E95-ABAAEED16316}" dt="2019-04-19T15:26:11.861" v="3444" actId="1076"/>
        <pc:sldMkLst>
          <pc:docMk/>
          <pc:sldMk cId="976218168" sldId="282"/>
        </pc:sldMkLst>
        <pc:spChg chg="add del">
          <ac:chgData name="Matsuura Tomoya" userId="a7669d6c-4c5a-4b68-9801-a2e97fc58e7c" providerId="ADAL" clId="{DFE86DEC-3427-4F8D-9E95-ABAAEED16316}" dt="2019-04-19T15:26:10.275" v="3443" actId="478"/>
          <ac:spMkLst>
            <pc:docMk/>
            <pc:sldMk cId="976218168" sldId="282"/>
            <ac:spMk id="2" creationId="{CCBAFAA7-96F3-44AD-8F30-8802C6E48347}"/>
          </ac:spMkLst>
        </pc:spChg>
        <pc:spChg chg="del">
          <ac:chgData name="Matsuura Tomoya" userId="a7669d6c-4c5a-4b68-9801-a2e97fc58e7c" providerId="ADAL" clId="{DFE86DEC-3427-4F8D-9E95-ABAAEED16316}" dt="2019-04-19T15:24:47.008" v="3436" actId="478"/>
          <ac:spMkLst>
            <pc:docMk/>
            <pc:sldMk cId="976218168" sldId="282"/>
            <ac:spMk id="11" creationId="{A5F6B7DC-51D2-4961-9935-3CA0ADC90C85}"/>
          </ac:spMkLst>
        </pc:spChg>
        <pc:spChg chg="del">
          <ac:chgData name="Matsuura Tomoya" userId="a7669d6c-4c5a-4b68-9801-a2e97fc58e7c" providerId="ADAL" clId="{DFE86DEC-3427-4F8D-9E95-ABAAEED16316}" dt="2019-04-19T15:24:47.008" v="3436" actId="478"/>
          <ac:spMkLst>
            <pc:docMk/>
            <pc:sldMk cId="976218168" sldId="282"/>
            <ac:spMk id="12" creationId="{18DFCF93-3A22-4DA3-8169-DE3846D94B15}"/>
          </ac:spMkLst>
        </pc:spChg>
        <pc:spChg chg="del">
          <ac:chgData name="Matsuura Tomoya" userId="a7669d6c-4c5a-4b68-9801-a2e97fc58e7c" providerId="ADAL" clId="{DFE86DEC-3427-4F8D-9E95-ABAAEED16316}" dt="2019-04-19T15:24:47.008" v="3436" actId="478"/>
          <ac:spMkLst>
            <pc:docMk/>
            <pc:sldMk cId="976218168" sldId="282"/>
            <ac:spMk id="13" creationId="{85773F86-9E8A-476F-9F2B-4A873FF96A41}"/>
          </ac:spMkLst>
        </pc:spChg>
        <pc:picChg chg="add mod">
          <ac:chgData name="Matsuura Tomoya" userId="a7669d6c-4c5a-4b68-9801-a2e97fc58e7c" providerId="ADAL" clId="{DFE86DEC-3427-4F8D-9E95-ABAAEED16316}" dt="2019-04-19T15:26:11.861" v="3444" actId="1076"/>
          <ac:picMkLst>
            <pc:docMk/>
            <pc:sldMk cId="976218168" sldId="282"/>
            <ac:picMk id="3" creationId="{5442A525-F6C6-4685-BBC9-8C7A581632BC}"/>
          </ac:picMkLst>
        </pc:picChg>
        <pc:picChg chg="del">
          <ac:chgData name="Matsuura Tomoya" userId="a7669d6c-4c5a-4b68-9801-a2e97fc58e7c" providerId="ADAL" clId="{DFE86DEC-3427-4F8D-9E95-ABAAEED16316}" dt="2019-04-19T15:24:47.008" v="3436" actId="478"/>
          <ac:picMkLst>
            <pc:docMk/>
            <pc:sldMk cId="976218168" sldId="282"/>
            <ac:picMk id="4" creationId="{F0CBDDE7-E38B-46D5-98D7-0F99B370F527}"/>
          </ac:picMkLst>
        </pc:picChg>
        <pc:picChg chg="del">
          <ac:chgData name="Matsuura Tomoya" userId="a7669d6c-4c5a-4b68-9801-a2e97fc58e7c" providerId="ADAL" clId="{DFE86DEC-3427-4F8D-9E95-ABAAEED16316}" dt="2019-04-19T15:24:47.008" v="3436" actId="478"/>
          <ac:picMkLst>
            <pc:docMk/>
            <pc:sldMk cId="976218168" sldId="282"/>
            <ac:picMk id="6" creationId="{83C9B896-498A-4A5B-9DCB-3BC43E962E1B}"/>
          </ac:picMkLst>
        </pc:picChg>
        <pc:picChg chg="del">
          <ac:chgData name="Matsuura Tomoya" userId="a7669d6c-4c5a-4b68-9801-a2e97fc58e7c" providerId="ADAL" clId="{DFE86DEC-3427-4F8D-9E95-ABAAEED16316}" dt="2019-04-19T15:24:47.008" v="3436" actId="478"/>
          <ac:picMkLst>
            <pc:docMk/>
            <pc:sldMk cId="976218168" sldId="282"/>
            <ac:picMk id="8" creationId="{EC4FA991-E4E4-4A93-8090-A640B6B3677B}"/>
          </ac:picMkLst>
        </pc:picChg>
      </pc:sldChg>
      <pc:sldChg chg="addSp delSp modSp add modNotesTx">
        <pc:chgData name="Matsuura Tomoya" userId="a7669d6c-4c5a-4b68-9801-a2e97fc58e7c" providerId="ADAL" clId="{DFE86DEC-3427-4F8D-9E95-ABAAEED16316}" dt="2019-04-20T02:55:01.151" v="10460" actId="20577"/>
        <pc:sldMkLst>
          <pc:docMk/>
          <pc:sldMk cId="1240649420" sldId="283"/>
        </pc:sldMkLst>
        <pc:spChg chg="mod">
          <ac:chgData name="Matsuura Tomoya" userId="a7669d6c-4c5a-4b68-9801-a2e97fc58e7c" providerId="ADAL" clId="{DFE86DEC-3427-4F8D-9E95-ABAAEED16316}" dt="2019-04-19T15:43:32.096" v="3521"/>
          <ac:spMkLst>
            <pc:docMk/>
            <pc:sldMk cId="1240649420" sldId="283"/>
            <ac:spMk id="2" creationId="{450562E1-B96E-4EFB-ADB9-4BC0E20CD462}"/>
          </ac:spMkLst>
        </pc:spChg>
        <pc:spChg chg="add mod">
          <ac:chgData name="Matsuura Tomoya" userId="a7669d6c-4c5a-4b68-9801-a2e97fc58e7c" providerId="ADAL" clId="{DFE86DEC-3427-4F8D-9E95-ABAAEED16316}" dt="2019-04-19T16:08:23.082" v="4420" actId="1076"/>
          <ac:spMkLst>
            <pc:docMk/>
            <pc:sldMk cId="1240649420" sldId="283"/>
            <ac:spMk id="3" creationId="{1ED67BFE-835E-4950-8BD4-9B508BB9ED4C}"/>
          </ac:spMkLst>
        </pc:spChg>
        <pc:spChg chg="add mod">
          <ac:chgData name="Matsuura Tomoya" userId="a7669d6c-4c5a-4b68-9801-a2e97fc58e7c" providerId="ADAL" clId="{DFE86DEC-3427-4F8D-9E95-ABAAEED16316}" dt="2019-04-19T15:55:26.937" v="4271"/>
          <ac:spMkLst>
            <pc:docMk/>
            <pc:sldMk cId="1240649420" sldId="283"/>
            <ac:spMk id="6" creationId="{338D43A4-1670-4678-BC03-9EC0D1F413D2}"/>
          </ac:spMkLst>
        </pc:spChg>
        <pc:spChg chg="add mod">
          <ac:chgData name="Matsuura Tomoya" userId="a7669d6c-4c5a-4b68-9801-a2e97fc58e7c" providerId="ADAL" clId="{DFE86DEC-3427-4F8D-9E95-ABAAEED16316}" dt="2019-04-19T15:59:02.598" v="4388" actId="20577"/>
          <ac:spMkLst>
            <pc:docMk/>
            <pc:sldMk cId="1240649420" sldId="283"/>
            <ac:spMk id="7" creationId="{24177E9B-8369-4D67-BA37-46D247B58B7B}"/>
          </ac:spMkLst>
        </pc:spChg>
        <pc:spChg chg="add mod">
          <ac:chgData name="Matsuura Tomoya" userId="a7669d6c-4c5a-4b68-9801-a2e97fc58e7c" providerId="ADAL" clId="{DFE86DEC-3427-4F8D-9E95-ABAAEED16316}" dt="2019-04-19T16:08:23.082" v="4420" actId="1076"/>
          <ac:spMkLst>
            <pc:docMk/>
            <pc:sldMk cId="1240649420" sldId="283"/>
            <ac:spMk id="8" creationId="{26EAF96C-BCDF-4D88-A367-112CC5F4A50B}"/>
          </ac:spMkLst>
        </pc:spChg>
        <pc:spChg chg="mod">
          <ac:chgData name="Matsuura Tomoya" userId="a7669d6c-4c5a-4b68-9801-a2e97fc58e7c" providerId="ADAL" clId="{DFE86DEC-3427-4F8D-9E95-ABAAEED16316}" dt="2019-04-19T16:08:23.082" v="4420" actId="1076"/>
          <ac:spMkLst>
            <pc:docMk/>
            <pc:sldMk cId="1240649420" sldId="283"/>
            <ac:spMk id="17" creationId="{196DB70F-88FC-4992-8612-E5A28B0E5AD3}"/>
          </ac:spMkLst>
        </pc:spChg>
        <pc:picChg chg="del">
          <ac:chgData name="Matsuura Tomoya" userId="a7669d6c-4c5a-4b68-9801-a2e97fc58e7c" providerId="ADAL" clId="{DFE86DEC-3427-4F8D-9E95-ABAAEED16316}" dt="2019-04-19T15:43:51.056" v="3522" actId="478"/>
          <ac:picMkLst>
            <pc:docMk/>
            <pc:sldMk cId="1240649420" sldId="283"/>
            <ac:picMk id="16" creationId="{404CF55B-75F4-47AB-9665-2F179408511D}"/>
          </ac:picMkLst>
        </pc:picChg>
      </pc:sldChg>
      <pc:sldChg chg="add">
        <pc:chgData name="Matsuura Tomoya" userId="a7669d6c-4c5a-4b68-9801-a2e97fc58e7c" providerId="ADAL" clId="{DFE86DEC-3427-4F8D-9E95-ABAAEED16316}" dt="2019-04-20T03:37:00.059" v="14135"/>
        <pc:sldMkLst>
          <pc:docMk/>
          <pc:sldMk cId="3329525241"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B458A37B-8700-4EB8-8F1A-F97ADACF7731}" type="datetimeFigureOut">
              <a:rPr kumimoji="1" lang="ja-JP" altLang="en-US" smtClean="0"/>
              <a:t>2019/11/20</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BD34185-8667-4A2E-ADF2-B8B9779BBC75}" type="slidenum">
              <a:rPr kumimoji="1" lang="ja-JP" altLang="en-US" smtClean="0"/>
              <a:t>‹#›</a:t>
            </a:fld>
            <a:endParaRPr kumimoji="1" lang="ja-JP" altLang="en-US"/>
          </a:p>
        </p:txBody>
      </p:sp>
    </p:spTree>
    <p:extLst>
      <p:ext uri="{BB962C8B-B14F-4D97-AF65-F5344CB8AC3E}">
        <p14:creationId xmlns:p14="http://schemas.microsoft.com/office/powerpoint/2010/main" val="27227524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それでは発表のほう始めようと思います。九州大学大学院芸術工学府の松浦知也です。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a:t>
            </a:fld>
            <a:endParaRPr kumimoji="1" lang="ja-JP" altLang="en-US"/>
          </a:p>
        </p:txBody>
      </p:sp>
    </p:spTree>
    <p:extLst>
      <p:ext uri="{BB962C8B-B14F-4D97-AF65-F5344CB8AC3E}">
        <p14:creationId xmlns:p14="http://schemas.microsoft.com/office/powerpoint/2010/main" val="2016545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初めにほかの候補者とずいぶんバックグラウンドも違うと思うので軽く自己紹介させていただきます。僕は基本的にはアーティスト、音楽家として活動しています。作品制作のアプローチとして、音楽を作るためにそれを生み出すシステム自体を作る、ということを主軸にしていて、プログラミングを用いたサウンドインスタレーション制作や、自作の電子楽器を電子回路を設計するところから行ったりということをしています。また大学院生としてその作品制作自体を研究として行ってもいて、学会作品についての考察を発表したりもし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a:t>
            </a:fld>
            <a:endParaRPr kumimoji="1" lang="ja-JP" altLang="en-US"/>
          </a:p>
        </p:txBody>
      </p:sp>
    </p:spTree>
    <p:extLst>
      <p:ext uri="{BB962C8B-B14F-4D97-AF65-F5344CB8AC3E}">
        <p14:creationId xmlns:p14="http://schemas.microsoft.com/office/powerpoint/2010/main" val="42333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さて、今回の提案をものすごく要約すると、</a:t>
            </a:r>
            <a:r>
              <a:rPr kumimoji="1" lang="en-US" altLang="ja-JP" dirty="0"/>
              <a:t>DAW</a:t>
            </a:r>
            <a:r>
              <a:rPr kumimoji="1" lang="ja-JP" altLang="en-US" dirty="0"/>
              <a:t>と呼ばれる一般的な音楽制作ソフトウェアと、音楽のためのプログラミング環境の中間的位置づけのソフトウェアとして、ソースコードの編集ツールとしての音楽制作ソフトウェアというものを制作したいと考え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3</a:t>
            </a:fld>
            <a:endParaRPr kumimoji="1" lang="ja-JP" altLang="en-US"/>
          </a:p>
        </p:txBody>
      </p:sp>
    </p:spTree>
    <p:extLst>
      <p:ext uri="{BB962C8B-B14F-4D97-AF65-F5344CB8AC3E}">
        <p14:creationId xmlns:p14="http://schemas.microsoft.com/office/powerpoint/2010/main" val="289657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ではより詳しい説明として</a:t>
            </a:r>
            <a:r>
              <a:rPr kumimoji="1" lang="ja-JP" altLang="en-US" dirty="0" err="1"/>
              <a:t>制作のの背景</a:t>
            </a:r>
            <a:r>
              <a:rPr kumimoji="1" lang="ja-JP" altLang="en-US" dirty="0"/>
              <a:t>、具体的な制作内容、目標の</a:t>
            </a:r>
            <a:r>
              <a:rPr kumimoji="1" lang="en-US" altLang="ja-JP" dirty="0"/>
              <a:t>3</a:t>
            </a:r>
            <a:r>
              <a:rPr kumimoji="1" lang="ja-JP" altLang="en-US" dirty="0" err="1"/>
              <a:t>つに</a:t>
            </a:r>
            <a:r>
              <a:rPr kumimoji="1" lang="ja-JP" altLang="en-US" dirty="0"/>
              <a:t>分けて説明していきたいと思います。</a:t>
            </a:r>
            <a:r>
              <a:rPr kumimoji="1" lang="en-US" altLang="ja-JP" dirty="0"/>
              <a:t>(45</a:t>
            </a:r>
            <a:r>
              <a:rPr kumimoji="1" lang="ja-JP" altLang="en-US" dirty="0"/>
              <a:t>秒</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4</a:t>
            </a:fld>
            <a:endParaRPr kumimoji="1" lang="ja-JP" altLang="en-US"/>
          </a:p>
        </p:txBody>
      </p:sp>
    </p:spTree>
    <p:extLst>
      <p:ext uri="{BB962C8B-B14F-4D97-AF65-F5344CB8AC3E}">
        <p14:creationId xmlns:p14="http://schemas.microsoft.com/office/powerpoint/2010/main" val="1278197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背景で一般的な音楽制作ソフトウェアについての外観、音楽プログラミングについて特に近年の動向、こんかいの制作における個人的なモチベーション、それから視覚表現の領域における先行例についてお話し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5</a:t>
            </a:fld>
            <a:endParaRPr kumimoji="1" lang="ja-JP" altLang="en-US"/>
          </a:p>
        </p:txBody>
      </p:sp>
    </p:spTree>
    <p:extLst>
      <p:ext uri="{BB962C8B-B14F-4D97-AF65-F5344CB8AC3E}">
        <p14:creationId xmlns:p14="http://schemas.microsoft.com/office/powerpoint/2010/main" val="3251766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まずはデジタルオーディオワークステーション、一般的に</a:t>
            </a:r>
            <a:r>
              <a:rPr kumimoji="1" lang="en-US" altLang="ja-JP" dirty="0"/>
              <a:t>DAW</a:t>
            </a:r>
            <a:r>
              <a:rPr kumimoji="1" lang="ja-JP" altLang="en-US" dirty="0"/>
              <a:t>と呼ばれるソフトウェアについて軽く説明します。</a:t>
            </a:r>
            <a:r>
              <a:rPr kumimoji="1" lang="en-US" altLang="ja-JP" dirty="0"/>
              <a:t>DAW</a:t>
            </a:r>
            <a:r>
              <a:rPr kumimoji="1" lang="ja-JP" altLang="en-US" dirty="0"/>
              <a:t>は今日のとくにポピュラー音楽における音楽制作の中心を担うもので、その多くが有償ソフトウェアであり、代表的なものとして</a:t>
            </a:r>
            <a:r>
              <a:rPr kumimoji="1" lang="en-US" altLang="ja-JP" dirty="0"/>
              <a:t>Avid</a:t>
            </a:r>
            <a:r>
              <a:rPr kumimoji="1" lang="ja-JP" altLang="en-US" dirty="0"/>
              <a:t>社の</a:t>
            </a:r>
            <a:r>
              <a:rPr kumimoji="1" lang="en-US" altLang="ja-JP" dirty="0" err="1"/>
              <a:t>Protools</a:t>
            </a:r>
            <a:r>
              <a:rPr kumimoji="1" lang="ja-JP" altLang="en-US" dirty="0" err="1"/>
              <a:t>、</a:t>
            </a:r>
            <a:r>
              <a:rPr kumimoji="1" lang="en-US" altLang="ja-JP" dirty="0"/>
              <a:t>Ableton</a:t>
            </a:r>
            <a:r>
              <a:rPr kumimoji="1" lang="ja-JP" altLang="en-US" dirty="0"/>
              <a:t>社による</a:t>
            </a:r>
            <a:r>
              <a:rPr kumimoji="1" lang="en-US" altLang="ja-JP" dirty="0"/>
              <a:t>Live</a:t>
            </a:r>
            <a:r>
              <a:rPr kumimoji="1" lang="ja-JP" altLang="en-US" dirty="0" err="1"/>
              <a:t>、</a:t>
            </a:r>
            <a:r>
              <a:rPr kumimoji="1" lang="ja-JP" altLang="en-US" dirty="0"/>
              <a:t>そのほか</a:t>
            </a:r>
            <a:r>
              <a:rPr kumimoji="1" lang="en-US" altLang="ja-JP" dirty="0"/>
              <a:t>Cubase</a:t>
            </a:r>
            <a:r>
              <a:rPr kumimoji="1" lang="ja-JP" altLang="en-US" dirty="0"/>
              <a:t>や</a:t>
            </a:r>
            <a:r>
              <a:rPr kumimoji="1" lang="en-US" altLang="ja-JP" dirty="0"/>
              <a:t>Studio</a:t>
            </a:r>
            <a:r>
              <a:rPr kumimoji="1" lang="ja-JP" altLang="en-US" dirty="0"/>
              <a:t>　</a:t>
            </a:r>
            <a:r>
              <a:rPr kumimoji="1" lang="en-US" altLang="ja-JP" dirty="0"/>
              <a:t>One</a:t>
            </a:r>
            <a:r>
              <a:rPr kumimoji="1" lang="ja-JP" altLang="en-US" dirty="0" err="1"/>
              <a:t>、</a:t>
            </a:r>
            <a:r>
              <a:rPr kumimoji="1" lang="ja-JP" altLang="en-US" dirty="0"/>
              <a:t>オープンソースの</a:t>
            </a:r>
            <a:r>
              <a:rPr kumimoji="1" lang="en-US" altLang="ja-JP" dirty="0" err="1"/>
              <a:t>Ardour</a:t>
            </a:r>
            <a:r>
              <a:rPr kumimoji="1" lang="ja-JP" altLang="en-US" dirty="0"/>
              <a:t>など様々なものが登場しています。それぞれのソフトに特徴があるのですが、基本的には左の</a:t>
            </a:r>
            <a:r>
              <a:rPr kumimoji="1" lang="en-US" altLang="ja-JP" dirty="0" err="1"/>
              <a:t>Protools</a:t>
            </a:r>
            <a:r>
              <a:rPr kumimoji="1" lang="ja-JP" altLang="en-US" dirty="0" err="1"/>
              <a:t>のような</a:t>
            </a:r>
            <a:r>
              <a:rPr kumimoji="1" lang="ja-JP" altLang="en-US" dirty="0"/>
              <a:t>オーディオデータやドレミのノートデータをタイムライン上に並べて配置していくものになっています。</a:t>
            </a:r>
            <a:endParaRPr kumimoji="1" lang="en-US" altLang="ja-JP" dirty="0"/>
          </a:p>
          <a:p>
            <a:r>
              <a:rPr kumimoji="1" lang="ja-JP" altLang="en-US" dirty="0"/>
              <a:t>こうしたワークフローやインターフェースの作りはマルチトラックレコーダーやシーケンサー、ミキサーといった現実のオーディオ機器に由来するものでもあります。</a:t>
            </a:r>
            <a:endParaRPr kumimoji="1" lang="en-US" altLang="ja-JP" dirty="0"/>
          </a:p>
          <a:p>
            <a:r>
              <a:rPr kumimoji="1" lang="ja-JP" altLang="en-US" dirty="0"/>
              <a:t>また多くのソフトウェアがプラグインという機能でオーディオエフェクトやシンセサイザーなどを読み込ませることができるようになっていて、これも現実のエフェクターやシンセサイザーをオーディオケーブルでつなぐようなものとしてつくられ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6</a:t>
            </a:fld>
            <a:endParaRPr kumimoji="1" lang="ja-JP" altLang="en-US"/>
          </a:p>
        </p:txBody>
      </p:sp>
    </p:spTree>
    <p:extLst>
      <p:ext uri="{BB962C8B-B14F-4D97-AF65-F5344CB8AC3E}">
        <p14:creationId xmlns:p14="http://schemas.microsoft.com/office/powerpoint/2010/main" val="3364542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一方の音楽プログラミング環境について、こちらも現在多様な環境が存在しているのですが　とくに</a:t>
            </a:r>
            <a:r>
              <a:rPr kumimoji="1" lang="en-US" altLang="ja-JP" dirty="0"/>
              <a:t>2000</a:t>
            </a:r>
            <a:r>
              <a:rPr kumimoji="1" lang="ja-JP" altLang="en-US" dirty="0"/>
              <a:t>年以降のもので自分が注目している潮流として</a:t>
            </a:r>
            <a:r>
              <a:rPr kumimoji="1" lang="en-US" altLang="ja-JP" dirty="0"/>
              <a:t>3</a:t>
            </a:r>
            <a:r>
              <a:rPr kumimoji="1" lang="ja-JP" altLang="en-US" dirty="0"/>
              <a:t>つ挙げたいと思います。</a:t>
            </a:r>
            <a:br>
              <a:rPr kumimoji="1" lang="en-US" altLang="ja-JP" dirty="0"/>
            </a:br>
            <a:r>
              <a:rPr kumimoji="1" lang="ja-JP" altLang="en-US" dirty="0"/>
              <a:t>基本的にそれまでの環境がオーディオ信号とドレミの音価という時間スケール的に速いもの</a:t>
            </a:r>
            <a:r>
              <a:rPr kumimoji="1" lang="en-US" altLang="ja-JP" dirty="0"/>
              <a:t>/</a:t>
            </a:r>
            <a:r>
              <a:rPr kumimoji="1" lang="ja-JP" altLang="en-US" dirty="0"/>
              <a:t>遅いものを区別して作られているのに対して、そこの垣根がないものが出てきていること。また関連した話でもありますがオーディオ処理の高度な部分、例えばイコライザーのフィルター処理はあらかじめ</a:t>
            </a:r>
            <a:r>
              <a:rPr kumimoji="1" lang="en-US" altLang="ja-JP" dirty="0"/>
              <a:t>C++</a:t>
            </a:r>
            <a:r>
              <a:rPr kumimoji="1" lang="ja-JP" altLang="en-US" dirty="0"/>
              <a:t>などで書かれている用意されたモジュールを組み合わせる形のものが多かったのが、フィルタ処理自体もその言語上で実装されているということが挙げられます。</a:t>
            </a:r>
            <a:endParaRPr kumimoji="1" lang="en-US" altLang="ja-JP" dirty="0"/>
          </a:p>
          <a:p>
            <a:r>
              <a:rPr kumimoji="1" lang="ja-JP" altLang="en-US" dirty="0"/>
              <a:t>それからコードの即時実行と変更の反映ができ、その場でコードを書き換えていくことで演奏する、ライブコーディングを視野に入れた環境が増えています。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7</a:t>
            </a:fld>
            <a:endParaRPr kumimoji="1" lang="ja-JP" altLang="en-US"/>
          </a:p>
        </p:txBody>
      </p:sp>
    </p:spTree>
    <p:extLst>
      <p:ext uri="{BB962C8B-B14F-4D97-AF65-F5344CB8AC3E}">
        <p14:creationId xmlns:p14="http://schemas.microsoft.com/office/powerpoint/2010/main" val="90762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a:t>
            </a:r>
            <a:r>
              <a:rPr kumimoji="1" lang="en-US" altLang="ja-JP" dirty="0"/>
              <a:t>3</a:t>
            </a:r>
            <a:r>
              <a:rPr kumimoji="1" lang="ja-JP" altLang="en-US" dirty="0"/>
              <a:t>分？）</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10</a:t>
            </a:fld>
            <a:endParaRPr kumimoji="1" lang="ja-JP" altLang="en-US"/>
          </a:p>
        </p:txBody>
      </p:sp>
    </p:spTree>
    <p:extLst>
      <p:ext uri="{BB962C8B-B14F-4D97-AF65-F5344CB8AC3E}">
        <p14:creationId xmlns:p14="http://schemas.microsoft.com/office/powerpoint/2010/main" val="4215021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でライブコーディングと関連しますが、こうした言語を使用した音楽はどちらかといえば実験的な音楽、あるいはややクラシカルな電子音楽に用いられてくることが主流だったのですが、最近の動向として</a:t>
            </a:r>
            <a:r>
              <a:rPr kumimoji="1" lang="en-US" altLang="ja-JP" dirty="0" err="1"/>
              <a:t>Algorave</a:t>
            </a:r>
            <a:r>
              <a:rPr kumimoji="1" lang="ja-JP" altLang="en-US" dirty="0"/>
              <a:t>という、ライブコーディングでダンスミュージックを生成して演奏するクラブイベントというものが世界中で流行ってきています。これは</a:t>
            </a:r>
            <a:r>
              <a:rPr kumimoji="1" lang="en-US" altLang="ja-JP" dirty="0"/>
              <a:t>Alex</a:t>
            </a:r>
            <a:r>
              <a:rPr kumimoji="1" lang="ja-JP" altLang="en-US" dirty="0"/>
              <a:t> </a:t>
            </a:r>
            <a:r>
              <a:rPr kumimoji="1" lang="en-US" altLang="ja-JP" dirty="0"/>
              <a:t>Mclean</a:t>
            </a:r>
            <a:r>
              <a:rPr kumimoji="1" lang="ja-JP" altLang="en-US" dirty="0"/>
              <a:t>という人が始めたイベントで、彼はさらに</a:t>
            </a:r>
            <a:r>
              <a:rPr kumimoji="1" lang="en-US" altLang="ja-JP" dirty="0" err="1"/>
              <a:t>Algorave</a:t>
            </a:r>
            <a:r>
              <a:rPr kumimoji="1" lang="ja-JP" altLang="en-US" dirty="0"/>
              <a:t>のためのプログラミング言語</a:t>
            </a:r>
            <a:r>
              <a:rPr kumimoji="1" lang="en-US" altLang="ja-JP" dirty="0" err="1"/>
              <a:t>TidalCycles</a:t>
            </a:r>
            <a:r>
              <a:rPr kumimoji="1" lang="ja-JP" altLang="en-US" dirty="0"/>
              <a:t>と呼ばれるものも作っており、非常に多くのミュージシャンに使われるようになってきています。で実際僕も去年東京で行われた</a:t>
            </a:r>
            <a:r>
              <a:rPr kumimoji="1" lang="en-US" altLang="ja-JP" dirty="0" err="1"/>
              <a:t>Algorave</a:t>
            </a:r>
            <a:r>
              <a:rPr kumimoji="1" lang="ja-JP" altLang="en-US" dirty="0"/>
              <a:t>に出演しました。この時は</a:t>
            </a:r>
            <a:r>
              <a:rPr kumimoji="1" lang="en-US" altLang="ja-JP" dirty="0"/>
              <a:t>Chuck</a:t>
            </a:r>
            <a:r>
              <a:rPr kumimoji="1" lang="ja-JP" altLang="en-US" dirty="0"/>
              <a:t>と</a:t>
            </a:r>
            <a:r>
              <a:rPr kumimoji="1" lang="en-US" altLang="ja-JP" dirty="0"/>
              <a:t>Faust</a:t>
            </a:r>
            <a:r>
              <a:rPr kumimoji="1" lang="ja-JP" altLang="en-US" dirty="0"/>
              <a:t>を組み合わせたもので演奏しています。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11</a:t>
            </a:fld>
            <a:endParaRPr kumimoji="1" lang="ja-JP" altLang="en-US"/>
          </a:p>
        </p:txBody>
      </p:sp>
    </p:spTree>
    <p:extLst>
      <p:ext uri="{BB962C8B-B14F-4D97-AF65-F5344CB8AC3E}">
        <p14:creationId xmlns:p14="http://schemas.microsoft.com/office/powerpoint/2010/main" val="1745321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で、こうした背景に加えて、　ぼく個人としては元々の音楽のバックグラウンドがポップミュージックだったこともあって</a:t>
            </a:r>
            <a:r>
              <a:rPr kumimoji="1" lang="en-US" altLang="ja-JP" dirty="0"/>
              <a:t>DAW</a:t>
            </a:r>
            <a:r>
              <a:rPr kumimoji="1" lang="ja-JP" altLang="en-US" dirty="0"/>
              <a:t>ソフトをよく使っていて、そのなかで操作性に結構限界を感じる場面が多々ありました。そういうこともあってより自由に音を作れるプログラミングを始めたのもあるんですが</a:t>
            </a:r>
            <a:r>
              <a:rPr kumimoji="1" lang="ja-JP" altLang="en-US" dirty="0" err="1"/>
              <a:t>、、</a:t>
            </a:r>
            <a:r>
              <a:rPr kumimoji="1" lang="ja-JP" altLang="en-US" dirty="0"/>
              <a:t>だんだん作ってる音楽がこう実験的というか、ノイズといわれるようになってきて</a:t>
            </a:r>
            <a:r>
              <a:rPr kumimoji="1" lang="ja-JP" altLang="en-US" dirty="0" err="1"/>
              <a:t>、、</a:t>
            </a:r>
            <a:r>
              <a:rPr kumimoji="1" lang="ja-JP" altLang="en-US" dirty="0"/>
              <a:t>そっちはそっちで評価され始めちゃっているんですがもともとやりたかったことと今やっていることが非常に乖離しているという状況があります。そういう中で、もっとポップミュージックの輪制作の中にパラメトリックなアルゴリズミックなものを取り入れたい。　</a:t>
            </a:r>
            <a:r>
              <a:rPr kumimoji="1" lang="en-US" altLang="ja-JP" dirty="0"/>
              <a:t>DAW</a:t>
            </a:r>
            <a:r>
              <a:rPr kumimoji="1" lang="ja-JP" altLang="en-US" dirty="0"/>
              <a:t>ソフトとプログラミング環境の間の開きがやたら大きいように思えていて、</a:t>
            </a:r>
            <a:r>
              <a:rPr kumimoji="1" lang="en-US" altLang="ja-JP" dirty="0"/>
              <a:t>DAW</a:t>
            </a:r>
            <a:r>
              <a:rPr kumimoji="1" lang="ja-JP" altLang="en-US" dirty="0" err="1"/>
              <a:t>のような</a:t>
            </a:r>
            <a:r>
              <a:rPr kumimoji="1" lang="ja-JP" altLang="en-US" dirty="0"/>
              <a:t>インターフェースのソフトウェアでよりプログラミング的表現が柔軟に扱える位置づけのものはないものか、と思うようになりました。</a:t>
            </a:r>
            <a:endParaRPr kumimoji="1" lang="en-US" altLang="ja-JP" dirty="0"/>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12</a:t>
            </a:fld>
            <a:endParaRPr kumimoji="1" lang="ja-JP" altLang="en-US"/>
          </a:p>
        </p:txBody>
      </p:sp>
    </p:spTree>
    <p:extLst>
      <p:ext uri="{BB962C8B-B14F-4D97-AF65-F5344CB8AC3E}">
        <p14:creationId xmlns:p14="http://schemas.microsoft.com/office/powerpoint/2010/main" val="244898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で、着想の一つには視覚表現分野ではこのような位置づけのソフトウェアが結構出始めているということがあります。例としては研究者の</a:t>
            </a:r>
            <a:r>
              <a:rPr kumimoji="1" lang="en-US" altLang="ja-JP" dirty="0"/>
              <a:t>Jennifer</a:t>
            </a:r>
            <a:r>
              <a:rPr kumimoji="1" lang="ja-JP" altLang="en-US" dirty="0"/>
              <a:t> </a:t>
            </a:r>
            <a:r>
              <a:rPr kumimoji="1" lang="en-US" altLang="ja-JP" dirty="0"/>
              <a:t>Jacobs</a:t>
            </a:r>
            <a:r>
              <a:rPr kumimoji="1" lang="ja-JP" altLang="en-US" dirty="0"/>
              <a:t>やビジュアルアーティストの橋本麦がペンの動きから生成するビジュアルをコードを用いてカスタマイズできるようにしているものや、</a:t>
            </a:r>
            <a:r>
              <a:rPr kumimoji="1" lang="en-US" altLang="ja-JP" dirty="0"/>
              <a:t>Ravi</a:t>
            </a:r>
            <a:r>
              <a:rPr kumimoji="1" lang="ja-JP" altLang="en-US" dirty="0"/>
              <a:t> </a:t>
            </a:r>
            <a:r>
              <a:rPr kumimoji="1" lang="en-US" altLang="ja-JP" dirty="0" err="1"/>
              <a:t>Chugh</a:t>
            </a:r>
            <a:r>
              <a:rPr kumimoji="1" lang="ja-JP" altLang="en-US" dirty="0"/>
              <a:t>の</a:t>
            </a:r>
            <a:r>
              <a:rPr kumimoji="1" lang="en-US" altLang="ja-JP" dirty="0"/>
              <a:t>Sketch-n-</a:t>
            </a:r>
            <a:r>
              <a:rPr kumimoji="1" lang="en-US" altLang="ja-JP" dirty="0" err="1"/>
              <a:t>Skectch</a:t>
            </a:r>
            <a:r>
              <a:rPr kumimoji="1" lang="ja-JP" altLang="en-US" dirty="0"/>
              <a:t>ではベクター画像をパワポのように直接操作するのと、コードで操作するのとを双方向に行き来するシステムを実現しています。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13</a:t>
            </a:fld>
            <a:endParaRPr kumimoji="1" lang="ja-JP" altLang="en-US"/>
          </a:p>
        </p:txBody>
      </p:sp>
    </p:spTree>
    <p:extLst>
      <p:ext uri="{BB962C8B-B14F-4D97-AF65-F5344CB8AC3E}">
        <p14:creationId xmlns:p14="http://schemas.microsoft.com/office/powerpoint/2010/main" val="2518613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こうしたソフトウェアは視覚においてはアドビイラストレーターのようなソフトと</a:t>
            </a:r>
            <a:r>
              <a:rPr kumimoji="1" lang="en-US" altLang="ja-JP" dirty="0"/>
              <a:t>Processing</a:t>
            </a:r>
            <a:r>
              <a:rPr kumimoji="1" lang="ja-JP" altLang="en-US" dirty="0"/>
              <a:t>や</a:t>
            </a:r>
            <a:r>
              <a:rPr kumimoji="1" lang="en-US" altLang="ja-JP" dirty="0" err="1"/>
              <a:t>Openframeworks</a:t>
            </a:r>
            <a:r>
              <a:rPr kumimoji="1" lang="ja-JP" altLang="en-US" dirty="0" err="1"/>
              <a:t>のような</a:t>
            </a:r>
            <a:r>
              <a:rPr kumimoji="1" lang="ja-JP" altLang="en-US" dirty="0"/>
              <a:t>プログラミング環境の中間としてみることができるわけで、　　僕が作りたいものの位置づけとしてはそのサウンド版、ということができます。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15</a:t>
            </a:fld>
            <a:endParaRPr kumimoji="1" lang="ja-JP" altLang="en-US"/>
          </a:p>
        </p:txBody>
      </p:sp>
    </p:spTree>
    <p:extLst>
      <p:ext uri="{BB962C8B-B14F-4D97-AF65-F5344CB8AC3E}">
        <p14:creationId xmlns:p14="http://schemas.microsoft.com/office/powerpoint/2010/main" val="410603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では具体的なソフトウェアの制作内容についてお話します。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16</a:t>
            </a:fld>
            <a:endParaRPr kumimoji="1" lang="ja-JP" altLang="en-US"/>
          </a:p>
        </p:txBody>
      </p:sp>
    </p:spTree>
    <p:extLst>
      <p:ext uri="{BB962C8B-B14F-4D97-AF65-F5344CB8AC3E}">
        <p14:creationId xmlns:p14="http://schemas.microsoft.com/office/powerpoint/2010/main" val="2177962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まず本ソフトウェアは大きな構造として、</a:t>
            </a:r>
            <a:r>
              <a:rPr kumimoji="1" lang="en-US" altLang="ja-JP" dirty="0"/>
              <a:t>2</a:t>
            </a:r>
            <a:r>
              <a:rPr kumimoji="1" lang="ja-JP" altLang="en-US" dirty="0" err="1"/>
              <a:t>つの</a:t>
            </a:r>
            <a:r>
              <a:rPr kumimoji="1" lang="ja-JP" altLang="en-US" dirty="0"/>
              <a:t>パートに分かれます。本環境は音楽プログラミング言語の</a:t>
            </a:r>
            <a:r>
              <a:rPr kumimoji="1" lang="ja-JP" altLang="en-US"/>
              <a:t>ソースコードを一つの楽曲の楽譜のように</a:t>
            </a:r>
            <a:r>
              <a:rPr kumimoji="1" lang="ja-JP" altLang="en-US" dirty="0"/>
              <a:t>とらえ、それを実行し音声を出力するコンパイラ部分、そのソースコードを</a:t>
            </a:r>
            <a:r>
              <a:rPr kumimoji="1" lang="en-US" altLang="ja-JP" dirty="0"/>
              <a:t>GUI</a:t>
            </a:r>
            <a:r>
              <a:rPr kumimoji="1" lang="ja-JP" altLang="en-US" dirty="0"/>
              <a:t>を用いて書き換えるエディターアプリケーション部分の二つという形になります。現在はプログラミング言語自体も独自の言語を開発する予定でいます。</a:t>
            </a:r>
            <a:endParaRPr kumimoji="1" lang="en-US" altLang="ja-JP" dirty="0"/>
          </a:p>
          <a:p>
            <a:r>
              <a:rPr kumimoji="1" lang="ja-JP" altLang="en-US" dirty="0"/>
              <a:t>（クリック）こうした構造をとることによって、将来的には同じソースコードを全く別のインターフェースをもつエディターを作れたりユーザーが拡張できる可能性も考慮しています。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17</a:t>
            </a:fld>
            <a:endParaRPr kumimoji="1" lang="ja-JP" altLang="en-US"/>
          </a:p>
        </p:txBody>
      </p:sp>
    </p:spTree>
    <p:extLst>
      <p:ext uri="{BB962C8B-B14F-4D97-AF65-F5344CB8AC3E}">
        <p14:creationId xmlns:p14="http://schemas.microsoft.com/office/powerpoint/2010/main" val="136718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まず本ソフトウェアは大きな構造として、</a:t>
            </a:r>
            <a:r>
              <a:rPr kumimoji="1" lang="en-US" altLang="ja-JP" dirty="0"/>
              <a:t>2</a:t>
            </a:r>
            <a:r>
              <a:rPr kumimoji="1" lang="ja-JP" altLang="en-US" dirty="0" err="1"/>
              <a:t>つの</a:t>
            </a:r>
            <a:r>
              <a:rPr kumimoji="1" lang="ja-JP" altLang="en-US" dirty="0"/>
              <a:t>パートに分かれます。本環境は音楽プログラミング言語の</a:t>
            </a:r>
            <a:r>
              <a:rPr kumimoji="1" lang="ja-JP" altLang="en-US"/>
              <a:t>ソースコードを一つの楽曲の楽譜のように</a:t>
            </a:r>
            <a:r>
              <a:rPr kumimoji="1" lang="ja-JP" altLang="en-US" dirty="0"/>
              <a:t>とらえ、それを実行し音声を出力するコンパイラ部分、そのソースコードを</a:t>
            </a:r>
            <a:r>
              <a:rPr kumimoji="1" lang="en-US" altLang="ja-JP" dirty="0"/>
              <a:t>GUI</a:t>
            </a:r>
            <a:r>
              <a:rPr kumimoji="1" lang="ja-JP" altLang="en-US" dirty="0"/>
              <a:t>を用いて書き換えるエディターアプリケーション部分の二つという形になります。現在はプログラミング言語自体も独自の言語を開発する予定でいます。</a:t>
            </a:r>
            <a:endParaRPr kumimoji="1" lang="en-US" altLang="ja-JP" dirty="0"/>
          </a:p>
          <a:p>
            <a:r>
              <a:rPr kumimoji="1" lang="ja-JP" altLang="en-US" dirty="0"/>
              <a:t>（クリック）こうした構造をとることによって、将来的には同じソースコードを全く別のインターフェースをもつエディターを作れたりユーザーが拡張できる可能性も考慮しています。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18</a:t>
            </a:fld>
            <a:endParaRPr kumimoji="1" lang="ja-JP" altLang="en-US"/>
          </a:p>
        </p:txBody>
      </p:sp>
    </p:spTree>
    <p:extLst>
      <p:ext uri="{BB962C8B-B14F-4D97-AF65-F5344CB8AC3E}">
        <p14:creationId xmlns:p14="http://schemas.microsoft.com/office/powerpoint/2010/main" val="2136921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今回作るエディターアプリケーションについては基本的に</a:t>
            </a:r>
            <a:r>
              <a:rPr kumimoji="1" lang="en-US" altLang="ja-JP" dirty="0"/>
              <a:t>DAW</a:t>
            </a:r>
            <a:r>
              <a:rPr kumimoji="1" lang="ja-JP" altLang="en-US" dirty="0" err="1"/>
              <a:t>のように</a:t>
            </a:r>
            <a:r>
              <a:rPr kumimoji="1" lang="ja-JP" altLang="en-US" dirty="0"/>
              <a:t>タイムライン上に複数のトラックが配置できて、そのトラックの中にさらに素材を配置していくようなものを想定しています。その配置の方法にかんして、各トラックやパーツに対して変数を持たせてバージョン違いの複製や、繰り返し作成というプログラミングらしい操作を</a:t>
            </a:r>
            <a:r>
              <a:rPr kumimoji="1" lang="en-US" altLang="ja-JP" dirty="0"/>
              <a:t>GUI</a:t>
            </a:r>
            <a:r>
              <a:rPr kumimoji="1" lang="ja-JP" altLang="en-US" dirty="0"/>
              <a:t>上で行えるようにします。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19</a:t>
            </a:fld>
            <a:endParaRPr kumimoji="1" lang="ja-JP" altLang="en-US"/>
          </a:p>
        </p:txBody>
      </p:sp>
    </p:spTree>
    <p:extLst>
      <p:ext uri="{BB962C8B-B14F-4D97-AF65-F5344CB8AC3E}">
        <p14:creationId xmlns:p14="http://schemas.microsoft.com/office/powerpoint/2010/main" val="210059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それから編集されるソースコードとして用いる言語に関する仕様についてです。これはまだ本当に構想段階で、型システムについて検討している状況です。</a:t>
            </a:r>
            <a:endParaRPr kumimoji="1" lang="en-US" altLang="ja-JP" dirty="0"/>
          </a:p>
          <a:p>
            <a:r>
              <a:rPr kumimoji="1" lang="ja-JP" altLang="en-US" dirty="0"/>
              <a:t>先行する言語で行われていたような時間スケールの柔軟な記述法をさらに徹底して、普通の数値型に加えて時間を定義する型だけが初期状態として用意されていて、例えば</a:t>
            </a:r>
            <a:r>
              <a:rPr kumimoji="1" lang="en-US" altLang="ja-JP" dirty="0"/>
              <a:t>MIDI</a:t>
            </a:r>
            <a:r>
              <a:rPr kumimoji="1" lang="ja-JP" altLang="en-US" dirty="0"/>
              <a:t>ノートのようなドレミの音価というのもそうした最小単位の組み合わせとして後から定義される、ボトムアップな構造にできないか考えています。</a:t>
            </a:r>
            <a:endParaRPr kumimoji="1" lang="en-US" altLang="ja-JP" dirty="0"/>
          </a:p>
          <a:p>
            <a:r>
              <a:rPr kumimoji="1" lang="ja-JP" altLang="en-US" dirty="0"/>
              <a:t>この辺りは</a:t>
            </a:r>
            <a:r>
              <a:rPr kumimoji="1" lang="en-US" altLang="ja-JP" dirty="0"/>
              <a:t>Extempore</a:t>
            </a:r>
            <a:r>
              <a:rPr kumimoji="1" lang="ja-JP" altLang="en-US" dirty="0"/>
              <a:t>という</a:t>
            </a:r>
            <a:r>
              <a:rPr kumimoji="1" lang="en-US" altLang="ja-JP" dirty="0"/>
              <a:t>LISP</a:t>
            </a:r>
            <a:r>
              <a:rPr kumimoji="1" lang="ja-JP" altLang="en-US" dirty="0"/>
              <a:t>の言語で似たようなことが行われているのですが、この言語ではソースコードに楽譜としての機能を持たせているためある程度可読性が保たれる言語仕様にしたいと考えています。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20</a:t>
            </a:fld>
            <a:endParaRPr kumimoji="1" lang="ja-JP" altLang="en-US"/>
          </a:p>
        </p:txBody>
      </p:sp>
    </p:spTree>
    <p:extLst>
      <p:ext uri="{BB962C8B-B14F-4D97-AF65-F5344CB8AC3E}">
        <p14:creationId xmlns:p14="http://schemas.microsoft.com/office/powerpoint/2010/main" val="3116048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現状、ここ少し提案書と変わってるかと思いますが、エディター、コンパイラともにすべて自身が慣れている</a:t>
            </a:r>
            <a:r>
              <a:rPr kumimoji="1" lang="en-US" altLang="ja-JP" dirty="0"/>
              <a:t>C++</a:t>
            </a:r>
            <a:r>
              <a:rPr kumimoji="1" lang="ja-JP" altLang="en-US" dirty="0"/>
              <a:t>で実装する予定でいます。エディタアプリについては</a:t>
            </a:r>
            <a:r>
              <a:rPr kumimoji="1" lang="en-US" altLang="ja-JP" dirty="0"/>
              <a:t>UI</a:t>
            </a:r>
            <a:r>
              <a:rPr kumimoji="1" lang="ja-JP" altLang="en-US" dirty="0"/>
              <a:t>の最適な形をなるべく早く検討するために</a:t>
            </a:r>
            <a:r>
              <a:rPr kumimoji="1" lang="en-US" altLang="ja-JP" dirty="0"/>
              <a:t>HTML/CSS</a:t>
            </a:r>
            <a:r>
              <a:rPr kumimoji="1" lang="ja-JP" altLang="en-US" dirty="0"/>
              <a:t>でデザインできることを検討しています。</a:t>
            </a:r>
            <a:r>
              <a:rPr kumimoji="1" lang="en-US" altLang="ja-JP" dirty="0"/>
              <a:t>UI</a:t>
            </a:r>
            <a:r>
              <a:rPr kumimoji="1" lang="ja-JP" altLang="en-US" dirty="0"/>
              <a:t>部分のみをブラウザで管理することも検討したのですが、メモリ管理などの観点から</a:t>
            </a:r>
            <a:r>
              <a:rPr kumimoji="1" lang="en-US" altLang="ja-JP" dirty="0"/>
              <a:t>C++</a:t>
            </a:r>
            <a:r>
              <a:rPr kumimoji="1" lang="ja-JP" altLang="en-US" dirty="0"/>
              <a:t>上で</a:t>
            </a:r>
            <a:r>
              <a:rPr kumimoji="1" lang="en-US" altLang="ja-JP" dirty="0"/>
              <a:t>HTML</a:t>
            </a:r>
            <a:r>
              <a:rPr kumimoji="1" lang="ja-JP" altLang="en-US" dirty="0"/>
              <a:t>をロードできる</a:t>
            </a:r>
            <a:r>
              <a:rPr kumimoji="1" lang="en-US" altLang="ja-JP" dirty="0"/>
              <a:t>Ultralight</a:t>
            </a:r>
            <a:r>
              <a:rPr kumimoji="1" lang="ja-JP" altLang="en-US" dirty="0"/>
              <a:t>というライブラリの使用を検討しています。また言語の実行環境としてオーディオドライバなどのハードウェア回りのマネジメントは実装の効率から当面</a:t>
            </a:r>
            <a:r>
              <a:rPr kumimoji="1" lang="en-US" altLang="ja-JP" dirty="0"/>
              <a:t>JUCE</a:t>
            </a:r>
            <a:r>
              <a:rPr kumimoji="1" lang="ja-JP" altLang="en-US" dirty="0"/>
              <a:t>というライブラリを使用します。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21</a:t>
            </a:fld>
            <a:endParaRPr kumimoji="1" lang="ja-JP" altLang="en-US"/>
          </a:p>
        </p:txBody>
      </p:sp>
    </p:spTree>
    <p:extLst>
      <p:ext uri="{BB962C8B-B14F-4D97-AF65-F5344CB8AC3E}">
        <p14:creationId xmlns:p14="http://schemas.microsoft.com/office/powerpoint/2010/main" val="2473503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では最後に目標についてお話します。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22</a:t>
            </a:fld>
            <a:endParaRPr kumimoji="1" lang="ja-JP" altLang="en-US"/>
          </a:p>
        </p:txBody>
      </p:sp>
    </p:spTree>
    <p:extLst>
      <p:ext uri="{BB962C8B-B14F-4D97-AF65-F5344CB8AC3E}">
        <p14:creationId xmlns:p14="http://schemas.microsoft.com/office/powerpoint/2010/main" val="3054747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本企画の支援期間</a:t>
            </a:r>
            <a:r>
              <a:rPr kumimoji="1" lang="en-US" altLang="ja-JP" dirty="0"/>
              <a:t>9</a:t>
            </a:r>
            <a:r>
              <a:rPr kumimoji="1" lang="ja-JP" altLang="en-US" dirty="0"/>
              <a:t>か月で最低限実装したいと思っているパートは、タイムライン型の</a:t>
            </a:r>
            <a:r>
              <a:rPr kumimoji="1" lang="en-US" altLang="ja-JP" dirty="0"/>
              <a:t>GUI</a:t>
            </a:r>
            <a:r>
              <a:rPr kumimoji="1" lang="ja-JP" altLang="en-US" dirty="0"/>
              <a:t>で波形を生成して音声ファイルに書き出せること、なるべくリアルタイムのつもりでいますが最悪非リアルタイムでもよいと考えています。それからプログラミングを用いた表現の最も肝になると思う部分のトラックやパーツに変数を持たせて複製できるような機能が実装できること、をかんがえてい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23</a:t>
            </a:fld>
            <a:endParaRPr kumimoji="1" lang="ja-JP" altLang="en-US"/>
          </a:p>
        </p:txBody>
      </p:sp>
    </p:spTree>
    <p:extLst>
      <p:ext uri="{BB962C8B-B14F-4D97-AF65-F5344CB8AC3E}">
        <p14:creationId xmlns:p14="http://schemas.microsoft.com/office/powerpoint/2010/main" val="520749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本企画の展開としては基本的にオープンソースソフトウェアとして配布することを検討しています。</a:t>
            </a:r>
            <a:endParaRPr kumimoji="1" lang="en-US" altLang="ja-JP" dirty="0"/>
          </a:p>
          <a:p>
            <a:r>
              <a:rPr kumimoji="1" lang="ja-JP" altLang="en-US" dirty="0"/>
              <a:t>ただエディタアプリケーション部分に関しては同じソースに対して全く違う</a:t>
            </a:r>
            <a:r>
              <a:rPr kumimoji="1" lang="en-US" altLang="ja-JP" dirty="0"/>
              <a:t>UI</a:t>
            </a:r>
            <a:r>
              <a:rPr kumimoji="1" lang="ja-JP" altLang="en-US" dirty="0"/>
              <a:t>の別バージョンのエディターが存在しうるという話からもいろんなバリエーションが登場することも考えられるので、その中では有償ソフトとして展開されるものもあり得るのかなと考えています。</a:t>
            </a:r>
            <a:endParaRPr kumimoji="1" lang="en-US" altLang="ja-JP" dirty="0"/>
          </a:p>
          <a:p>
            <a:endParaRPr kumimoji="1" lang="en-US" altLang="ja-JP" dirty="0"/>
          </a:p>
          <a:p>
            <a:r>
              <a:rPr kumimoji="1" lang="ja-JP" altLang="en-US" dirty="0"/>
              <a:t>もちろんアーティストとして自分が使いたいツールであることを最優先したいということは思っていますが、だからと言ってソースがただ</a:t>
            </a:r>
            <a:r>
              <a:rPr kumimoji="1" lang="en-US" altLang="ja-JP" dirty="0" err="1"/>
              <a:t>Github</a:t>
            </a:r>
            <a:r>
              <a:rPr kumimoji="1" lang="ja-JP" altLang="en-US" dirty="0"/>
              <a:t>に置かれているだけのオレオレソフトウェアになるのではないことを意識したいと思っています。そのためにはツールを中心にコミュニティを形成していくことは必須だと思っていて、ほかのアーティストにどんどん使ってもらってフィードバックをもらったり、いろんなアーティストがこのツールだけを使うライブイベントとか、なるべく積極的に人を巻き込むアクションを起こしていきたいです。</a:t>
            </a:r>
            <a:endParaRPr kumimoji="1" lang="en-US" altLang="ja-JP" dirty="0"/>
          </a:p>
          <a:p>
            <a:endParaRPr kumimoji="1" lang="en-US" altLang="ja-JP" dirty="0"/>
          </a:p>
          <a:p>
            <a:r>
              <a:rPr kumimoji="1" lang="ja-JP" altLang="en-US" dirty="0"/>
              <a:t>必ずしも無償オープンソースが正義というわけでもなくて、オーディオプラグインの開発者とか結構小規模なところもおおいし、必要なところにはお金を払う文化が根付いている</a:t>
            </a:r>
            <a:endParaRPr kumimoji="1" lang="en-US" altLang="ja-JP" dirty="0"/>
          </a:p>
          <a:p>
            <a:r>
              <a:rPr kumimoji="1" lang="en-US" altLang="ja-JP" dirty="0"/>
              <a:t>GUI</a:t>
            </a:r>
            <a:r>
              <a:rPr kumimoji="1" lang="ja-JP" altLang="en-US" dirty="0"/>
              <a:t>の部分は別</a:t>
            </a:r>
            <a:r>
              <a:rPr kumimoji="1" lang="en-US" altLang="ja-JP" dirty="0"/>
              <a:t>UI</a:t>
            </a:r>
            <a:r>
              <a:rPr kumimoji="1" lang="ja-JP" altLang="en-US" dirty="0"/>
              <a:t>バージョンがありえるとか、同じソースコードでも違う操作で違う音楽が生まれる</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24</a:t>
            </a:fld>
            <a:endParaRPr kumimoji="1" lang="ja-JP" altLang="en-US"/>
          </a:p>
        </p:txBody>
      </p:sp>
    </p:spTree>
    <p:extLst>
      <p:ext uri="{BB962C8B-B14F-4D97-AF65-F5344CB8AC3E}">
        <p14:creationId xmlns:p14="http://schemas.microsoft.com/office/powerpoint/2010/main" val="4066514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50000"/>
              </a:lnSpc>
              <a:buFont typeface="Arial" panose="020B0604020202020204" pitchFamily="34" charset="0"/>
              <a:buChar char="•"/>
            </a:pPr>
            <a:r>
              <a:rPr kumimoji="1" lang="ja-JP" altLang="en-US" dirty="0"/>
              <a:t>またより長期的な大方針としてこうありたいというものを改めて整理してしめしておくと、生成的な表現を</a:t>
            </a:r>
            <a:r>
              <a:rPr kumimoji="1" lang="en-US" altLang="ja-JP" dirty="0"/>
              <a:t>UI</a:t>
            </a:r>
            <a:r>
              <a:rPr lang="ja-JP" altLang="en-US" dirty="0"/>
              <a:t>の補助で効率的に編集できること、</a:t>
            </a:r>
            <a:r>
              <a:rPr kumimoji="1" lang="ja-JP" altLang="en-US" dirty="0"/>
              <a:t>音楽の構造をプログラミング言語という形で</a:t>
            </a:r>
            <a:r>
              <a:rPr lang="ja-JP" altLang="en-US" dirty="0"/>
              <a:t>定性的に表すこと、</a:t>
            </a:r>
            <a:r>
              <a:rPr kumimoji="1" lang="ja-JP" altLang="en-US" dirty="0"/>
              <a:t>それによって生まれる新しい音楽表現を作り出すことをなによりの目標として重きを置いています。</a:t>
            </a:r>
            <a:endParaRPr kumimoji="1" lang="en-US" altLang="ja-JP" dirty="0"/>
          </a:p>
          <a:p>
            <a:pPr>
              <a:lnSpc>
                <a:spcPct val="150000"/>
              </a:lnSpc>
              <a:buFont typeface="Arial" panose="020B0604020202020204" pitchFamily="34" charset="0"/>
              <a:buChar char="•"/>
            </a:pPr>
            <a:r>
              <a:rPr kumimoji="1" lang="ja-JP" altLang="en-US" dirty="0"/>
              <a:t>逆にこうではないという方向としては、既存の</a:t>
            </a:r>
            <a:r>
              <a:rPr kumimoji="1" lang="en-US" altLang="ja-JP" dirty="0"/>
              <a:t>DAW</a:t>
            </a:r>
            <a:r>
              <a:rPr kumimoji="1" lang="ja-JP" altLang="en-US" dirty="0"/>
              <a:t>や音楽プログラミング環境を完全に置き換える、全てをカバーするソフトウェアを作るのではないことというのが一つ。またこれは音楽制作を簡単にできるようにするためのツールではないということがあり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25</a:t>
            </a:fld>
            <a:endParaRPr kumimoji="1" lang="ja-JP" altLang="en-US"/>
          </a:p>
        </p:txBody>
      </p:sp>
    </p:spTree>
    <p:extLst>
      <p:ext uri="{BB962C8B-B14F-4D97-AF65-F5344CB8AC3E}">
        <p14:creationId xmlns:p14="http://schemas.microsoft.com/office/powerpoint/2010/main" val="1603749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それにたいする現状としては今</a:t>
            </a:r>
            <a:r>
              <a:rPr kumimoji="1" lang="en-US" altLang="ja-JP" dirty="0"/>
              <a:t>UI</a:t>
            </a:r>
            <a:r>
              <a:rPr kumimoji="1" lang="ja-JP" altLang="en-US" dirty="0"/>
              <a:t>ライブラリで</a:t>
            </a:r>
            <a:r>
              <a:rPr kumimoji="1" lang="en-US" altLang="ja-JP" dirty="0"/>
              <a:t>HTML</a:t>
            </a:r>
            <a:r>
              <a:rPr kumimoji="1" lang="ja-JP" altLang="en-US" dirty="0"/>
              <a:t>を読みこんだりする実験やコンパイラのパーサコンビネータを作ったりと基礎的な技術調査を行っている段階です。</a:t>
            </a:r>
            <a:endParaRPr kumimoji="1" lang="en-US" altLang="ja-JP" dirty="0"/>
          </a:p>
          <a:p>
            <a:r>
              <a:rPr kumimoji="1" lang="ja-JP" altLang="en-US" dirty="0"/>
              <a:t>どちらにせよこの手の泥臭いことやらなきゃいけなくなるとおもってやっているんですが</a:t>
            </a:r>
            <a:r>
              <a:rPr kumimoji="1" lang="en-US" altLang="ja-JP" dirty="0"/>
              <a:t>GUI</a:t>
            </a:r>
            <a:r>
              <a:rPr kumimoji="1" lang="ja-JP" altLang="en-US" dirty="0"/>
              <a:t>の部分に関しては最悪いったん音が出なくてもいいからダーティダーティプロトタイピングをしたほうがいいのかなあとも思いつつ、ただ言語仕様の決め方自体がエディタにも大きく影響して結局全部作り直しにもなりそうな気がするというあたりで結構悩んでいるところがありま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26</a:t>
            </a:fld>
            <a:endParaRPr kumimoji="1" lang="ja-JP" altLang="en-US"/>
          </a:p>
        </p:txBody>
      </p:sp>
    </p:spTree>
    <p:extLst>
      <p:ext uri="{BB962C8B-B14F-4D97-AF65-F5344CB8AC3E}">
        <p14:creationId xmlns:p14="http://schemas.microsoft.com/office/powerpoint/2010/main" val="2517183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それでは発表のほう始めようと思います。九州大学大学院芸術工学府の松浦知也です。</a:t>
            </a:r>
          </a:p>
        </p:txBody>
      </p:sp>
      <p:sp>
        <p:nvSpPr>
          <p:cNvPr id="4" name="スライド番号プレースホルダー 3"/>
          <p:cNvSpPr>
            <a:spLocks noGrp="1"/>
          </p:cNvSpPr>
          <p:nvPr>
            <p:ph type="sldNum" sz="quarter" idx="5"/>
          </p:nvPr>
        </p:nvSpPr>
        <p:spPr/>
        <p:txBody>
          <a:bodyPr/>
          <a:lstStyle/>
          <a:p>
            <a:fld id="{FBD34185-8667-4A2E-ADF2-B8B9779BBC75}" type="slidenum">
              <a:rPr kumimoji="1" lang="ja-JP" altLang="en-US" smtClean="0"/>
              <a:t>27</a:t>
            </a:fld>
            <a:endParaRPr kumimoji="1" lang="ja-JP" altLang="en-US"/>
          </a:p>
        </p:txBody>
      </p:sp>
    </p:spTree>
    <p:extLst>
      <p:ext uri="{BB962C8B-B14F-4D97-AF65-F5344CB8AC3E}">
        <p14:creationId xmlns:p14="http://schemas.microsoft.com/office/powerpoint/2010/main" val="2671475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latin typeface="游ゴシック Medium" panose="020B0500000000000000" pitchFamily="50" charset="-128"/>
                <a:ea typeface="游ゴシック Medium" panose="020B0500000000000000" pitchFamily="50" charset="-128"/>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游ゴシック Medium" panose="020B0500000000000000" pitchFamily="50" charset="-128"/>
                <a:ea typeface="游ゴシック Medium" panose="020B0500000000000000" pitchFamily="50" charset="-128"/>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8" name="Footer Placeholder 7"/>
          <p:cNvSpPr>
            <a:spLocks noGrp="1"/>
          </p:cNvSpPr>
          <p:nvPr>
            <p:ph type="ftr" sz="quarter" idx="11"/>
          </p:nvPr>
        </p:nvSpPr>
        <p:spPr/>
        <p:txBody>
          <a:bodyPr/>
          <a:lstStyle>
            <a:lvl1pPr>
              <a:defRPr>
                <a:solidFill>
                  <a:srgbClr val="FFFFFF">
                    <a:alpha val="80000"/>
                  </a:srgbClr>
                </a:solidFill>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9" name="Slide Number Placeholder 8"/>
          <p:cNvSpPr>
            <a:spLocks noGrp="1"/>
          </p:cNvSpPr>
          <p:nvPr>
            <p:ph type="sldNum" sz="quarter" idx="12"/>
          </p:nvPr>
        </p:nvSpPr>
        <p:spPr/>
        <p:txBody>
          <a:bodyPr/>
          <a:lstStyle>
            <a:lvl1pPr>
              <a:defRPr>
                <a:solidFill>
                  <a:srgbClr val="FFFFFF">
                    <a:alpha val="25000"/>
                  </a:srgbClr>
                </a:solidFill>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3735409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游ゴシック Medium" panose="020B0500000000000000" pitchFamily="50" charset="-128"/>
                <a:ea typeface="游ゴシック Medium" panose="020B0500000000000000" pitchFamily="50"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lvl1pPr>
              <a:defRPr>
                <a:latin typeface="游ゴシック Medium" panose="020B0500000000000000" pitchFamily="50" charset="-128"/>
                <a:ea typeface="游ゴシック Medium" panose="020B0500000000000000" pitchFamily="50" charset="-128"/>
              </a:defRPr>
            </a:lvl1pPr>
            <a:lvl2pPr>
              <a:defRPr>
                <a:latin typeface="游ゴシック Medium" panose="020B0500000000000000" pitchFamily="50" charset="-128"/>
                <a:ea typeface="游ゴシック Medium" panose="020B0500000000000000" pitchFamily="50" charset="-128"/>
              </a:defRPr>
            </a:lvl2pPr>
            <a:lvl3pPr>
              <a:defRPr>
                <a:latin typeface="游ゴシック Medium" panose="020B0500000000000000" pitchFamily="50" charset="-128"/>
                <a:ea typeface="游ゴシック Medium" panose="020B0500000000000000" pitchFamily="50" charset="-128"/>
              </a:defRPr>
            </a:lvl3pPr>
            <a:lvl4pPr>
              <a:defRPr>
                <a:latin typeface="游ゴシック Medium" panose="020B0500000000000000" pitchFamily="50" charset="-128"/>
                <a:ea typeface="游ゴシック Medium" panose="020B0500000000000000" pitchFamily="50" charset="-128"/>
              </a:defRPr>
            </a:lvl4pPr>
            <a:lvl5pPr>
              <a:defRPr>
                <a:latin typeface="游ゴシック Medium" panose="020B0500000000000000" pitchFamily="50" charset="-128"/>
                <a:ea typeface="游ゴシック Medium" panose="020B05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5" name="Footer Placeholder 4"/>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6" name="Slide Number Placeholder 5"/>
          <p:cNvSpPr>
            <a:spLocks noGrp="1"/>
          </p:cNvSpPr>
          <p:nvPr>
            <p:ph type="sldNum" sz="quarter" idx="12"/>
          </p:nvPr>
        </p:nvSpPr>
        <p:spPr/>
        <p:txBody>
          <a:bodyPr/>
          <a:lstStyle>
            <a:lvl1pPr>
              <a:defRPr>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2812508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游ゴシック Medium" panose="020B0500000000000000" pitchFamily="50" charset="-128"/>
                <a:ea typeface="游ゴシック Medium" panose="020B0500000000000000" pitchFamily="50"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5" name="Footer Placeholder 4"/>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6" name="Slide Number Placeholder 5"/>
          <p:cNvSpPr>
            <a:spLocks noGrp="1"/>
          </p:cNvSpPr>
          <p:nvPr>
            <p:ph type="sldNum" sz="quarter" idx="12"/>
          </p:nvPr>
        </p:nvSpPr>
        <p:spPr/>
        <p:txBody>
          <a:bodyPr/>
          <a:lstStyle>
            <a:lvl1pPr>
              <a:defRPr>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2851233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atin typeface="游ゴシック Medium" panose="020B0500000000000000" pitchFamily="50" charset="-128"/>
                <a:ea typeface="游ゴシック Medium" panose="020B0500000000000000" pitchFamily="50" charset="-128"/>
              </a:defRPr>
            </a:lvl1pPr>
            <a:lvl2pPr>
              <a:defRPr sz="2000">
                <a:latin typeface="游ゴシック Medium" panose="020B0500000000000000" pitchFamily="50" charset="-128"/>
                <a:ea typeface="游ゴシック Medium" panose="020B0500000000000000" pitchFamily="50" charset="-128"/>
              </a:defRPr>
            </a:lvl2pPr>
            <a:lvl3pPr>
              <a:defRPr sz="1800">
                <a:latin typeface="游ゴシック Medium" panose="020B0500000000000000" pitchFamily="50" charset="-128"/>
                <a:ea typeface="游ゴシック Medium" panose="020B0500000000000000" pitchFamily="50" charset="-128"/>
              </a:defRPr>
            </a:lvl3pPr>
            <a:lvl4pPr>
              <a:defRPr sz="1600">
                <a:latin typeface="游ゴシック Medium" panose="020B0500000000000000" pitchFamily="50" charset="-128"/>
                <a:ea typeface="游ゴシック Medium" panose="020B0500000000000000" pitchFamily="50" charset="-128"/>
              </a:defRPr>
            </a:lvl4pPr>
            <a:lvl5pPr>
              <a:defRPr sz="1600">
                <a:latin typeface="游ゴシック Medium" panose="020B0500000000000000" pitchFamily="50" charset="-128"/>
                <a:ea typeface="游ゴシック Medium" panose="020B0500000000000000" pitchFamily="50" charset="-128"/>
              </a:defRPr>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atin typeface="游ゴシック Medium" panose="020B0500000000000000" pitchFamily="50" charset="-128"/>
                <a:ea typeface="游ゴシック Medium" panose="020B0500000000000000" pitchFamily="50" charset="-128"/>
              </a:defRPr>
            </a:lvl1pPr>
            <a:lvl2pPr>
              <a:defRPr sz="2000">
                <a:latin typeface="游ゴシック Medium" panose="020B0500000000000000" pitchFamily="50" charset="-128"/>
                <a:ea typeface="游ゴシック Medium" panose="020B0500000000000000" pitchFamily="50" charset="-128"/>
              </a:defRPr>
            </a:lvl2pPr>
            <a:lvl3pPr>
              <a:defRPr sz="1800">
                <a:latin typeface="游ゴシック Medium" panose="020B0500000000000000" pitchFamily="50" charset="-128"/>
                <a:ea typeface="游ゴシック Medium" panose="020B0500000000000000" pitchFamily="50" charset="-128"/>
              </a:defRPr>
            </a:lvl3pPr>
            <a:lvl4pPr>
              <a:defRPr sz="1600">
                <a:latin typeface="游ゴシック Medium" panose="020B0500000000000000" pitchFamily="50" charset="-128"/>
                <a:ea typeface="游ゴシック Medium" panose="020B0500000000000000" pitchFamily="50" charset="-128"/>
              </a:defRPr>
            </a:lvl4pPr>
            <a:lvl5pPr>
              <a:defRPr sz="1600">
                <a:latin typeface="游ゴシック Medium" panose="020B0500000000000000" pitchFamily="50" charset="-128"/>
                <a:ea typeface="游ゴシック Medium" panose="020B0500000000000000" pitchFamily="50" charset="-128"/>
              </a:defRPr>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6" name="Footer Placeholder 5"/>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7" name="Slide Number Placeholder 6"/>
          <p:cNvSpPr>
            <a:spLocks noGrp="1"/>
          </p:cNvSpPr>
          <p:nvPr>
            <p:ph type="sldNum" sz="quarter" idx="12"/>
          </p:nvPr>
        </p:nvSpPr>
        <p:spPr/>
        <p:txBody>
          <a:bodyPr/>
          <a:lstStyle>
            <a:lvl1pPr>
              <a:defRPr>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3709536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游ゴシック Medium" panose="020B0500000000000000" pitchFamily="50" charset="-128"/>
                <a:ea typeface="游ゴシック Medium" panose="020B0500000000000000"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76656" y="2753084"/>
            <a:ext cx="4663440" cy="3200400"/>
          </a:xfrm>
        </p:spPr>
        <p:txBody>
          <a:bodyPr/>
          <a:lstStyle>
            <a:lvl1pPr>
              <a:defRPr sz="2400">
                <a:latin typeface="游ゴシック Medium" panose="020B0500000000000000" pitchFamily="50" charset="-128"/>
                <a:ea typeface="游ゴシック Medium" panose="020B0500000000000000" pitchFamily="50" charset="-128"/>
              </a:defRPr>
            </a:lvl1pPr>
            <a:lvl2pPr>
              <a:defRPr sz="2000">
                <a:latin typeface="游ゴシック Medium" panose="020B0500000000000000" pitchFamily="50" charset="-128"/>
                <a:ea typeface="游ゴシック Medium" panose="020B0500000000000000" pitchFamily="50" charset="-128"/>
              </a:defRPr>
            </a:lvl2pPr>
            <a:lvl3pPr>
              <a:defRPr sz="1800">
                <a:latin typeface="游ゴシック Medium" panose="020B0500000000000000" pitchFamily="50" charset="-128"/>
                <a:ea typeface="游ゴシック Medium" panose="020B0500000000000000" pitchFamily="50" charset="-128"/>
              </a:defRPr>
            </a:lvl3pPr>
            <a:lvl4pPr>
              <a:defRPr sz="1600">
                <a:latin typeface="游ゴシック Medium" panose="020B0500000000000000" pitchFamily="50" charset="-128"/>
                <a:ea typeface="游ゴシック Medium" panose="020B0500000000000000" pitchFamily="50" charset="-128"/>
              </a:defRPr>
            </a:lvl4pPr>
            <a:lvl5pPr>
              <a:defRPr sz="1600">
                <a:latin typeface="游ゴシック Medium" panose="020B0500000000000000" pitchFamily="50" charset="-128"/>
                <a:ea typeface="游ゴシック Medium" panose="020B0500000000000000" pitchFamily="50" charset="-128"/>
              </a:defRPr>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游ゴシック Medium" panose="020B0500000000000000" pitchFamily="50" charset="-128"/>
                <a:ea typeface="游ゴシック Medium" panose="020B0500000000000000"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007608" y="2750990"/>
            <a:ext cx="4663440" cy="3200400"/>
          </a:xfrm>
        </p:spPr>
        <p:txBody>
          <a:bodyPr/>
          <a:lstStyle>
            <a:lvl1pPr>
              <a:defRPr sz="2400">
                <a:latin typeface="游ゴシック Medium" panose="020B0500000000000000" pitchFamily="50" charset="-128"/>
                <a:ea typeface="游ゴシック Medium" panose="020B0500000000000000" pitchFamily="50" charset="-128"/>
              </a:defRPr>
            </a:lvl1pPr>
            <a:lvl2pPr>
              <a:defRPr sz="2000">
                <a:latin typeface="游ゴシック Medium" panose="020B0500000000000000" pitchFamily="50" charset="-128"/>
                <a:ea typeface="游ゴシック Medium" panose="020B0500000000000000" pitchFamily="50" charset="-128"/>
              </a:defRPr>
            </a:lvl2pPr>
            <a:lvl3pPr>
              <a:defRPr sz="1800">
                <a:latin typeface="游ゴシック Medium" panose="020B0500000000000000" pitchFamily="50" charset="-128"/>
                <a:ea typeface="游ゴシック Medium" panose="020B0500000000000000" pitchFamily="50" charset="-128"/>
              </a:defRPr>
            </a:lvl3pPr>
            <a:lvl4pPr>
              <a:defRPr sz="1600">
                <a:latin typeface="游ゴシック Medium" panose="020B0500000000000000" pitchFamily="50" charset="-128"/>
                <a:ea typeface="游ゴシック Medium" panose="020B0500000000000000" pitchFamily="50" charset="-128"/>
              </a:defRPr>
            </a:lvl4pPr>
            <a:lvl5pPr>
              <a:defRPr sz="1600">
                <a:latin typeface="游ゴシック Medium" panose="020B0500000000000000" pitchFamily="50" charset="-128"/>
                <a:ea typeface="游ゴシック Medium" panose="020B0500000000000000" pitchFamily="50" charset="-128"/>
              </a:defRPr>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8" name="Footer Placeholder 7"/>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9" name="Slide Number Placeholder 8"/>
          <p:cNvSpPr>
            <a:spLocks noGrp="1"/>
          </p:cNvSpPr>
          <p:nvPr>
            <p:ph type="sldNum" sz="quarter" idx="12"/>
          </p:nvPr>
        </p:nvSpPr>
        <p:spPr/>
        <p:txBody>
          <a:bodyPr/>
          <a:lstStyle>
            <a:lvl1pPr>
              <a:defRPr>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1468779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4" name="Footer Placeholder 3"/>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5" name="Slide Number Placeholder 4"/>
          <p:cNvSpPr>
            <a:spLocks noGrp="1"/>
          </p:cNvSpPr>
          <p:nvPr>
            <p:ph type="sldNum" sz="quarter" idx="12"/>
          </p:nvPr>
        </p:nvSpPr>
        <p:spPr/>
        <p:txBody>
          <a:bodyPr/>
          <a:lstStyle>
            <a:lvl1pPr>
              <a:defRPr>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392703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BF60E-63C0-4299-8D80-205463AB9C36}" type="datetimeFigureOut">
              <a:rPr kumimoji="1" lang="ja-JP" altLang="en-US" smtClean="0"/>
              <a:t>2019/11/20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402401D-083C-4C32-A9C5-DFF1E4C25349}" type="slidenum">
              <a:rPr kumimoji="1" lang="ja-JP" altLang="en-US" smtClean="0"/>
              <a:t>‹#›</a:t>
            </a:fld>
            <a:endParaRPr kumimoji="1" lang="ja-JP" altLang="en-US"/>
          </a:p>
        </p:txBody>
      </p:sp>
    </p:spTree>
    <p:extLst>
      <p:ext uri="{BB962C8B-B14F-4D97-AF65-F5344CB8AC3E}">
        <p14:creationId xmlns:p14="http://schemas.microsoft.com/office/powerpoint/2010/main" val="2213370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atin typeface="游ゴシック Medium" panose="020B0500000000000000" pitchFamily="50" charset="-128"/>
                <a:ea typeface="游ゴシック Medium" panose="020B0500000000000000" pitchFamily="50" charset="-128"/>
              </a:defRPr>
            </a:lvl1pPr>
            <a:lvl2pPr>
              <a:defRPr sz="2800">
                <a:latin typeface="游ゴシック Medium" panose="020B0500000000000000" pitchFamily="50" charset="-128"/>
                <a:ea typeface="游ゴシック Medium" panose="020B0500000000000000" pitchFamily="50" charset="-128"/>
              </a:defRPr>
            </a:lvl2pPr>
            <a:lvl3pPr>
              <a:defRPr sz="2400">
                <a:latin typeface="游ゴシック Medium" panose="020B0500000000000000" pitchFamily="50" charset="-128"/>
                <a:ea typeface="游ゴシック Medium" panose="020B0500000000000000" pitchFamily="50" charset="-128"/>
              </a:defRPr>
            </a:lvl3pPr>
            <a:lvl4pPr>
              <a:defRPr sz="2000">
                <a:latin typeface="游ゴシック Medium" panose="020B0500000000000000" pitchFamily="50" charset="-128"/>
                <a:ea typeface="游ゴシック Medium" panose="020B0500000000000000" pitchFamily="50" charset="-128"/>
              </a:defRPr>
            </a:lvl4pPr>
            <a:lvl5pPr>
              <a:defRPr sz="2000">
                <a:latin typeface="游ゴシック Medium" panose="020B0500000000000000" pitchFamily="50" charset="-128"/>
                <a:ea typeface="游ゴシック Medium" panose="020B0500000000000000" pitchFamily="50" charset="-128"/>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latin typeface="游ゴシック Medium" panose="020B0500000000000000" pitchFamily="50" charset="-128"/>
                <a:ea typeface="游ゴシック Medium" panose="020B0500000000000000"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ja-JP" altLang="en-US"/>
              <a:t>マスター テキストの書式設定</a:t>
            </a:r>
          </a:p>
        </p:txBody>
      </p:sp>
      <p:sp>
        <p:nvSpPr>
          <p:cNvPr id="5" name="Date Placeholder 4"/>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6" name="Footer Placeholder 5"/>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3394846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latin typeface="游ゴシック Medium" panose="020B0500000000000000" pitchFamily="50" charset="-128"/>
                <a:ea typeface="游ゴシック Medium" panose="020B0500000000000000" pitchFamily="50"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latin typeface="游ゴシック Medium" panose="020B0500000000000000" pitchFamily="50" charset="-128"/>
                <a:ea typeface="游ゴシック Medium" panose="020B0500000000000000"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2" name="Date Placeholder 11"/>
          <p:cNvSpPr>
            <a:spLocks noGrp="1"/>
          </p:cNvSpPr>
          <p:nvPr>
            <p:ph type="dt" sz="half" idx="10"/>
          </p:nvPr>
        </p:nvSpPr>
        <p:spPr/>
        <p:txBody>
          <a:bodyPr/>
          <a:lstStyle>
            <a:lvl1pPr>
              <a:defRPr>
                <a:solidFill>
                  <a:srgbClr val="FFFFFF">
                    <a:alpha val="80000"/>
                  </a:srgbClr>
                </a:solidFill>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13" name="Footer Placeholder 12"/>
          <p:cNvSpPr>
            <a:spLocks noGrp="1"/>
          </p:cNvSpPr>
          <p:nvPr>
            <p:ph type="ftr" sz="quarter" idx="11"/>
          </p:nvPr>
        </p:nvSpPr>
        <p:spPr/>
        <p:txBody>
          <a:bodyPr/>
          <a:lstStyle>
            <a:lvl1pPr>
              <a:defRPr>
                <a:solidFill>
                  <a:srgbClr val="FFFFFF">
                    <a:alpha val="80000"/>
                  </a:srgbClr>
                </a:solidFill>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47401410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游ゴシック Medium" panose="020B0500000000000000" pitchFamily="50" charset="-128"/>
                <a:ea typeface="游ゴシック Medium" panose="020B0500000000000000" pitchFamily="50" charset="-128"/>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lvl1pPr>
              <a:defRPr>
                <a:latin typeface="游ゴシック Medium" panose="020B0500000000000000" pitchFamily="50" charset="-128"/>
                <a:ea typeface="游ゴシック Medium" panose="020B0500000000000000" pitchFamily="50" charset="-128"/>
              </a:defRPr>
            </a:lvl1pPr>
            <a:lvl2pPr>
              <a:defRPr>
                <a:latin typeface="游ゴシック Medium" panose="020B0500000000000000" pitchFamily="50" charset="-128"/>
                <a:ea typeface="游ゴシック Medium" panose="020B0500000000000000" pitchFamily="50" charset="-128"/>
              </a:defRPr>
            </a:lvl2pPr>
            <a:lvl3pPr>
              <a:defRPr>
                <a:latin typeface="游ゴシック Medium" panose="020B0500000000000000" pitchFamily="50" charset="-128"/>
                <a:ea typeface="游ゴシック Medium" panose="020B0500000000000000" pitchFamily="50" charset="-128"/>
              </a:defRPr>
            </a:lvl3pPr>
            <a:lvl4pPr>
              <a:defRPr>
                <a:latin typeface="游ゴシック Medium" panose="020B0500000000000000" pitchFamily="50" charset="-128"/>
                <a:ea typeface="游ゴシック Medium" panose="020B0500000000000000" pitchFamily="50" charset="-128"/>
              </a:defRPr>
            </a:lvl4pPr>
            <a:lvl5pPr>
              <a:defRPr>
                <a:latin typeface="游ゴシック Medium" panose="020B0500000000000000" pitchFamily="50" charset="-128"/>
                <a:ea typeface="游ゴシック Medium" panose="020B05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atin typeface="游ゴシック Medium" panose="020B0500000000000000" pitchFamily="50" charset="-128"/>
                <a:ea typeface="游ゴシック Medium" panose="020B0500000000000000" pitchFamily="50" charset="-128"/>
              </a:defRPr>
            </a:lvl1pPr>
          </a:lstStyle>
          <a:p>
            <a:fld id="{B50BF60E-63C0-4299-8D80-205463AB9C36}" type="datetimeFigureOut">
              <a:rPr kumimoji="1" lang="ja-JP" altLang="en-US" smtClean="0"/>
              <a:pPr/>
              <a:t>2019/11/20</a:t>
            </a:fld>
            <a:endParaRPr kumimoji="1" lang="ja-JP" altLang="en-US"/>
          </a:p>
        </p:txBody>
      </p:sp>
      <p:sp>
        <p:nvSpPr>
          <p:cNvPr id="5" name="Footer Placeholder 4"/>
          <p:cNvSpPr>
            <a:spLocks noGrp="1"/>
          </p:cNvSpPr>
          <p:nvPr>
            <p:ph type="ftr" sz="quarter" idx="11"/>
          </p:nvPr>
        </p:nvSpPr>
        <p:spPr/>
        <p:txBody>
          <a:bodyPr/>
          <a:lstStyle>
            <a:lvl1pPr>
              <a:defRPr>
                <a:latin typeface="游ゴシック Medium" panose="020B0500000000000000" pitchFamily="50" charset="-128"/>
                <a:ea typeface="游ゴシック Medium" panose="020B0500000000000000" pitchFamily="50" charset="-128"/>
              </a:defRPr>
            </a:lvl1pPr>
          </a:lstStyle>
          <a:p>
            <a:endParaRPr kumimoji="1" lang="ja-JP" altLang="en-US"/>
          </a:p>
        </p:txBody>
      </p:sp>
      <p:sp>
        <p:nvSpPr>
          <p:cNvPr id="6" name="Slide Number Placeholder 5"/>
          <p:cNvSpPr>
            <a:spLocks noGrp="1"/>
          </p:cNvSpPr>
          <p:nvPr>
            <p:ph type="sldNum" sz="quarter" idx="12"/>
          </p:nvPr>
        </p:nvSpPr>
        <p:spPr/>
        <p:txBody>
          <a:bodyPr/>
          <a:lstStyle>
            <a:lvl1pPr>
              <a:defRPr>
                <a:latin typeface="游ゴシック Medium" panose="020B0500000000000000" pitchFamily="50" charset="-128"/>
                <a:ea typeface="游ゴシック Medium" panose="020B0500000000000000" pitchFamily="50" charset="-128"/>
              </a:defRPr>
            </a:lvl1pPr>
          </a:lstStyle>
          <a:p>
            <a:fld id="{4402401D-083C-4C32-A9C5-DFF1E4C25349}" type="slidenum">
              <a:rPr kumimoji="1" lang="ja-JP" altLang="en-US" smtClean="0"/>
              <a:pPr/>
              <a:t>‹#›</a:t>
            </a:fld>
            <a:endParaRPr kumimoji="1" lang="ja-JP" altLang="en-US"/>
          </a:p>
        </p:txBody>
      </p:sp>
    </p:spTree>
    <p:extLst>
      <p:ext uri="{BB962C8B-B14F-4D97-AF65-F5344CB8AC3E}">
        <p14:creationId xmlns:p14="http://schemas.microsoft.com/office/powerpoint/2010/main" val="244557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0BF60E-63C0-4299-8D80-205463AB9C36}" type="datetimeFigureOut">
              <a:rPr kumimoji="1" lang="ja-JP" altLang="en-US" smtClean="0"/>
              <a:t>2019/11/20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02401D-083C-4C32-A9C5-DFF1E4C25349}" type="slidenum">
              <a:rPr kumimoji="1" lang="ja-JP" altLang="en-US" smtClean="0"/>
              <a:t>‹#›</a:t>
            </a:fld>
            <a:endParaRPr kumimoji="1" lang="ja-JP" altLang="en-US"/>
          </a:p>
        </p:txBody>
      </p:sp>
    </p:spTree>
    <p:extLst>
      <p:ext uri="{BB962C8B-B14F-4D97-AF65-F5344CB8AC3E}">
        <p14:creationId xmlns:p14="http://schemas.microsoft.com/office/powerpoint/2010/main" val="355108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50BF60E-63C0-4299-8D80-205463AB9C36}" type="datetimeFigureOut">
              <a:rPr kumimoji="1" lang="ja-JP" altLang="en-US" smtClean="0"/>
              <a:t>2019/11/20</a:t>
            </a:fld>
            <a:endParaRPr kumimoji="1" lang="ja-JP" alt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kumimoji="1" lang="ja-JP" alt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402401D-083C-4C32-A9C5-DFF1E4C25349}" type="slidenum">
              <a:rPr kumimoji="1" lang="ja-JP" altLang="en-US" smtClean="0"/>
              <a:t>‹#›</a:t>
            </a:fld>
            <a:endParaRPr kumimoji="1" lang="ja-JP" altLang="en-US"/>
          </a:p>
        </p:txBody>
      </p:sp>
    </p:spTree>
    <p:extLst>
      <p:ext uri="{BB962C8B-B14F-4D97-AF65-F5344CB8AC3E}">
        <p14:creationId xmlns:p14="http://schemas.microsoft.com/office/powerpoint/2010/main" val="26729640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kumimoji="1"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video" Target="https://www.youtube.com/embed/ABl-S6xmKDM"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13.png"/><Relationship Id="rId9" Type="http://schemas.openxmlformats.org/officeDocument/2006/relationships/image" Target="../media/image15.gi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pt.m.wikipedia.org/wiki/Ficheiro:Speaker_Icon.sv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pt.m.wikipedia.org/wiki/Ficheiro:Speaker_Icon.sv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DC4E10-A351-489E-B0A7-4EE4A9AC1DCE}"/>
              </a:ext>
            </a:extLst>
          </p:cNvPr>
          <p:cNvSpPr>
            <a:spLocks noGrp="1"/>
          </p:cNvSpPr>
          <p:nvPr>
            <p:ph type="ctrTitle"/>
          </p:nvPr>
        </p:nvSpPr>
        <p:spPr/>
        <p:txBody>
          <a:bodyPr/>
          <a:lstStyle/>
          <a:p>
            <a:r>
              <a:rPr lang="ja-JP" altLang="en-US" sz="5400">
                <a:latin typeface="游ゴシック Medium" panose="020B0500000000000000" pitchFamily="50" charset="-128"/>
                <a:ea typeface="游ゴシック Medium" panose="020B0500000000000000" pitchFamily="50" charset="-128"/>
              </a:rPr>
              <a:t>プログラマブルな</a:t>
            </a:r>
            <a:br>
              <a:rPr lang="en-US" altLang="ja-JP" sz="5400">
                <a:latin typeface="游ゴシック Medium" panose="020B0500000000000000" pitchFamily="50" charset="-128"/>
                <a:ea typeface="游ゴシック Medium" panose="020B0500000000000000" pitchFamily="50" charset="-128"/>
              </a:rPr>
            </a:br>
            <a:r>
              <a:rPr lang="ja-JP" altLang="en-US" sz="5400">
                <a:latin typeface="游ゴシック Medium" panose="020B0500000000000000" pitchFamily="50" charset="-128"/>
                <a:ea typeface="游ゴシック Medium" panose="020B0500000000000000" pitchFamily="50" charset="-128"/>
              </a:rPr>
              <a:t>音楽</a:t>
            </a:r>
            <a:r>
              <a:rPr lang="ja-JP" altLang="en-US" sz="5400" dirty="0">
                <a:latin typeface="游ゴシック Medium" panose="020B0500000000000000" pitchFamily="50" charset="-128"/>
                <a:ea typeface="游ゴシック Medium" panose="020B0500000000000000" pitchFamily="50" charset="-128"/>
              </a:rPr>
              <a:t>制作ソフトウェアの制作</a:t>
            </a:r>
            <a:endParaRPr kumimoji="1" lang="ja-JP" altLang="en-US" sz="5400" dirty="0">
              <a:latin typeface="游ゴシック Medium" panose="020B0500000000000000" pitchFamily="50" charset="-128"/>
              <a:ea typeface="游ゴシック Medium" panose="020B0500000000000000" pitchFamily="50" charset="-128"/>
            </a:endParaRPr>
          </a:p>
        </p:txBody>
      </p:sp>
      <p:sp>
        <p:nvSpPr>
          <p:cNvPr id="3" name="字幕 2">
            <a:extLst>
              <a:ext uri="{FF2B5EF4-FFF2-40B4-BE49-F238E27FC236}">
                <a16:creationId xmlns:a16="http://schemas.microsoft.com/office/drawing/2014/main" id="{E5993508-B022-473A-B946-717A04E9A291}"/>
              </a:ext>
            </a:extLst>
          </p:cNvPr>
          <p:cNvSpPr>
            <a:spLocks noGrp="1"/>
          </p:cNvSpPr>
          <p:nvPr>
            <p:ph type="subTitle" idx="1"/>
          </p:nvPr>
        </p:nvSpPr>
        <p:spPr/>
        <p:txBody>
          <a:bodyPr/>
          <a:lstStyle/>
          <a:p>
            <a:r>
              <a:rPr kumimoji="1" lang="ja-JP" altLang="en-US" dirty="0">
                <a:latin typeface="游ゴシック Medium" panose="020B0500000000000000" pitchFamily="50" charset="-128"/>
                <a:ea typeface="游ゴシック Medium" panose="020B0500000000000000" pitchFamily="50" charset="-128"/>
              </a:rPr>
              <a:t>九州大学大学院 芸術工学府　博士課程</a:t>
            </a:r>
            <a:r>
              <a:rPr kumimoji="1" lang="en-US" altLang="ja-JP" dirty="0">
                <a:latin typeface="游ゴシック Medium" panose="020B0500000000000000" pitchFamily="50" charset="-128"/>
                <a:ea typeface="游ゴシック Medium" panose="020B0500000000000000" pitchFamily="50" charset="-128"/>
              </a:rPr>
              <a:t>1</a:t>
            </a:r>
            <a:r>
              <a:rPr kumimoji="1" lang="ja-JP" altLang="en-US" dirty="0">
                <a:latin typeface="游ゴシック Medium" panose="020B0500000000000000" pitchFamily="50" charset="-128"/>
                <a:ea typeface="游ゴシック Medium" panose="020B0500000000000000" pitchFamily="50" charset="-128"/>
              </a:rPr>
              <a:t>年</a:t>
            </a:r>
            <a:endParaRPr kumimoji="1" lang="en-US" altLang="ja-JP" dirty="0">
              <a:latin typeface="游ゴシック Medium" panose="020B0500000000000000" pitchFamily="50" charset="-128"/>
              <a:ea typeface="游ゴシック Medium" panose="020B0500000000000000" pitchFamily="50" charset="-128"/>
            </a:endParaRPr>
          </a:p>
          <a:p>
            <a:r>
              <a:rPr lang="ja-JP" altLang="en-US" dirty="0">
                <a:latin typeface="游ゴシック Medium" panose="020B0500000000000000" pitchFamily="50" charset="-128"/>
                <a:ea typeface="游ゴシック Medium" panose="020B0500000000000000" pitchFamily="50" charset="-128"/>
              </a:rPr>
              <a:t>松浦 知也</a:t>
            </a:r>
            <a:endParaRPr kumimoji="1" lang="ja-JP" altLang="en-US" dirty="0">
              <a:latin typeface="游ゴシック Medium" panose="020B0500000000000000" pitchFamily="50" charset="-128"/>
              <a:ea typeface="游ゴシック Medium" panose="020B0500000000000000" pitchFamily="50" charset="-128"/>
            </a:endParaRPr>
          </a:p>
        </p:txBody>
      </p:sp>
      <p:sp>
        <p:nvSpPr>
          <p:cNvPr id="4" name="字幕 2">
            <a:extLst>
              <a:ext uri="{FF2B5EF4-FFF2-40B4-BE49-F238E27FC236}">
                <a16:creationId xmlns:a16="http://schemas.microsoft.com/office/drawing/2014/main" id="{1339C9B9-534B-4CE0-86D8-E3FE82FC5716}"/>
              </a:ext>
            </a:extLst>
          </p:cNvPr>
          <p:cNvSpPr txBox="1">
            <a:spLocks/>
          </p:cNvSpPr>
          <p:nvPr/>
        </p:nvSpPr>
        <p:spPr>
          <a:xfrm>
            <a:off x="667512" y="5622209"/>
            <a:ext cx="9228201" cy="977374"/>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kumimoji="1" sz="3200" kern="1200">
                <a:solidFill>
                  <a:schemeClr val="bg1"/>
                </a:solidFill>
                <a:latin typeface="游ゴシック Medium" panose="020B0500000000000000" pitchFamily="50" charset="-128"/>
                <a:ea typeface="游ゴシック Medium" panose="020B0500000000000000" pitchFamily="50" charset="-128"/>
                <a:cs typeface="+mn-cs"/>
              </a:defRPr>
            </a:lvl1pPr>
            <a:lvl2pPr marL="457200" indent="0" algn="ctr" defTabSz="914400" rtl="0" eaLnBrk="1" latinLnBrk="0" hangingPunct="1">
              <a:lnSpc>
                <a:spcPct val="85000"/>
              </a:lnSpc>
              <a:spcBef>
                <a:spcPts val="600"/>
              </a:spcBef>
              <a:buFont typeface="Arial" pitchFamily="34" charset="0"/>
              <a:buNone/>
              <a:defRPr kumimoji="1"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kumimoji="1"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9pPr>
          </a:lstStyle>
          <a:p>
            <a:r>
              <a:rPr lang="en-US" altLang="ja-JP" sz="2000" dirty="0"/>
              <a:t>2019/04/20</a:t>
            </a:r>
            <a:r>
              <a:rPr lang="ja-JP" altLang="en-US" sz="2000" dirty="0"/>
              <a:t>　未踏</a:t>
            </a:r>
            <a:r>
              <a:rPr lang="en-US" altLang="ja-JP" sz="2000" dirty="0"/>
              <a:t>IT</a:t>
            </a:r>
            <a:r>
              <a:rPr lang="ja-JP" altLang="en-US" sz="2000" dirty="0"/>
              <a:t>人材発掘・育成事業 二次審査</a:t>
            </a:r>
            <a:endParaRPr lang="en-US" altLang="ja-JP" sz="2000" dirty="0"/>
          </a:p>
          <a:p>
            <a:r>
              <a:rPr lang="en-US" altLang="ja-JP" sz="2000" dirty="0"/>
              <a:t>me@matsuuratomoya.com</a:t>
            </a:r>
            <a:endParaRPr lang="ja-JP" altLang="en-US" sz="2000" dirty="0"/>
          </a:p>
        </p:txBody>
      </p:sp>
    </p:spTree>
    <p:extLst>
      <p:ext uri="{BB962C8B-B14F-4D97-AF65-F5344CB8AC3E}">
        <p14:creationId xmlns:p14="http://schemas.microsoft.com/office/powerpoint/2010/main" val="1643063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9B4FE9-D60F-4050-8DAA-18AC8A1B0631}"/>
              </a:ext>
            </a:extLst>
          </p:cNvPr>
          <p:cNvSpPr>
            <a:spLocks noGrp="1"/>
          </p:cNvSpPr>
          <p:nvPr>
            <p:ph type="title"/>
          </p:nvPr>
        </p:nvSpPr>
        <p:spPr/>
        <p:txBody>
          <a:bodyPr/>
          <a:lstStyle/>
          <a:p>
            <a:r>
              <a:rPr kumimoji="1" lang="ja-JP" altLang="en-US" dirty="0"/>
              <a:t>自己紹介</a:t>
            </a:r>
          </a:p>
        </p:txBody>
      </p:sp>
      <p:pic>
        <p:nvPicPr>
          <p:cNvPr id="1026" name="Picture 2" descr="https://matsuuratomoya.com/works/hasunumafullphil/exidiophone5.jpg">
            <a:extLst>
              <a:ext uri="{FF2B5EF4-FFF2-40B4-BE49-F238E27FC236}">
                <a16:creationId xmlns:a16="http://schemas.microsoft.com/office/drawing/2014/main" id="{E1066B25-8142-4065-B5D4-01479E3A2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334" y="1947884"/>
            <a:ext cx="5661588" cy="3780226"/>
          </a:xfrm>
          <a:prstGeom prst="rect">
            <a:avLst/>
          </a:prstGeom>
          <a:noFill/>
          <a:extLst>
            <a:ext uri="{909E8E84-426E-40DD-AFC4-6F175D3DCCD1}">
              <a14:hiddenFill xmlns:a14="http://schemas.microsoft.com/office/drawing/2010/main">
                <a:solidFill>
                  <a:srgbClr val="FFFFFF"/>
                </a:solidFill>
              </a14:hiddenFill>
            </a:ext>
          </a:extLst>
        </p:spPr>
      </p:pic>
      <p:sp>
        <p:nvSpPr>
          <p:cNvPr id="13" name="コンテンツ プレースホルダー 2">
            <a:extLst>
              <a:ext uri="{FF2B5EF4-FFF2-40B4-BE49-F238E27FC236}">
                <a16:creationId xmlns:a16="http://schemas.microsoft.com/office/drawing/2014/main" id="{380DC872-3497-448A-ABE2-58679616A2B5}"/>
              </a:ext>
            </a:extLst>
          </p:cNvPr>
          <p:cNvSpPr txBox="1">
            <a:spLocks/>
          </p:cNvSpPr>
          <p:nvPr/>
        </p:nvSpPr>
        <p:spPr>
          <a:xfrm>
            <a:off x="6563032" y="1677250"/>
            <a:ext cx="5279718" cy="4880293"/>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200000"/>
              </a:lnSpc>
              <a:buFont typeface="Arial" pitchFamily="34" charset="0"/>
              <a:buChar char="•"/>
            </a:pPr>
            <a:r>
              <a:rPr lang="en-US" altLang="ja-JP" sz="2000" dirty="0" err="1"/>
              <a:t>Soundmaker</a:t>
            </a:r>
            <a:r>
              <a:rPr lang="ja-JP" altLang="en-US" sz="2000" dirty="0"/>
              <a:t>：音楽を作るためにそれを生み出すシステムを作るアーティスト</a:t>
            </a:r>
            <a:endParaRPr lang="en-US" altLang="ja-JP" sz="2000" dirty="0"/>
          </a:p>
          <a:p>
            <a:pPr>
              <a:lnSpc>
                <a:spcPct val="200000"/>
              </a:lnSpc>
              <a:buFont typeface="Arial" pitchFamily="34" charset="0"/>
              <a:buChar char="•"/>
            </a:pPr>
            <a:r>
              <a:rPr lang="ja-JP" altLang="en-US" sz="2000" dirty="0"/>
              <a:t>プログラミングを用いた展示作品（サウンドインスタレーション）からアナログ回路を設計して自作電子楽器まで</a:t>
            </a:r>
            <a:endParaRPr lang="en-US" altLang="ja-JP" sz="2000" dirty="0"/>
          </a:p>
          <a:p>
            <a:pPr>
              <a:lnSpc>
                <a:spcPct val="200000"/>
              </a:lnSpc>
              <a:buFont typeface="Arial" pitchFamily="34" charset="0"/>
              <a:buChar char="•"/>
            </a:pPr>
            <a:r>
              <a:rPr lang="ja-JP" altLang="en-US" sz="2000" dirty="0"/>
              <a:t>作品制作自体を研究として行い、学会発表も行う</a:t>
            </a:r>
          </a:p>
        </p:txBody>
      </p:sp>
      <p:sp>
        <p:nvSpPr>
          <p:cNvPr id="12" name="テキスト ボックス 11">
            <a:extLst>
              <a:ext uri="{FF2B5EF4-FFF2-40B4-BE49-F238E27FC236}">
                <a16:creationId xmlns:a16="http://schemas.microsoft.com/office/drawing/2014/main" id="{F00D0303-0300-4CEB-BAAF-A7EFE66CC2C9}"/>
              </a:ext>
            </a:extLst>
          </p:cNvPr>
          <p:cNvSpPr txBox="1"/>
          <p:nvPr/>
        </p:nvSpPr>
        <p:spPr>
          <a:xfrm>
            <a:off x="779334" y="5834002"/>
            <a:ext cx="5588718" cy="646331"/>
          </a:xfrm>
          <a:prstGeom prst="rect">
            <a:avLst/>
          </a:prstGeom>
          <a:noFill/>
        </p:spPr>
        <p:txBody>
          <a:bodyPr wrap="square" rtlCol="0">
            <a:spAutoFit/>
          </a:bodyPr>
          <a:lstStyle/>
          <a:p>
            <a:r>
              <a:rPr kumimoji="1" lang="en-US" altLang="ja-JP" dirty="0"/>
              <a:t>2018/08/18 </a:t>
            </a:r>
            <a:r>
              <a:rPr kumimoji="1" lang="ja-JP" altLang="en-US" dirty="0"/>
              <a:t>蓮沼執太フルフィル「フルフォニー」での自作電子楽器「</a:t>
            </a:r>
            <a:r>
              <a:rPr kumimoji="1" lang="en-US" altLang="ja-JP" dirty="0" err="1"/>
              <a:t>Exidiophone</a:t>
            </a:r>
            <a:r>
              <a:rPr kumimoji="1" lang="ja-JP" altLang="en-US" dirty="0"/>
              <a:t>」演奏</a:t>
            </a:r>
          </a:p>
        </p:txBody>
      </p:sp>
      <p:sp>
        <p:nvSpPr>
          <p:cNvPr id="6" name="正方形/長方形 5">
            <a:extLst>
              <a:ext uri="{FF2B5EF4-FFF2-40B4-BE49-F238E27FC236}">
                <a16:creationId xmlns:a16="http://schemas.microsoft.com/office/drawing/2014/main" id="{210734D2-AB9F-4031-96E1-D398DA8D6F6F}"/>
              </a:ext>
            </a:extLst>
          </p:cNvPr>
          <p:cNvSpPr/>
          <p:nvPr/>
        </p:nvSpPr>
        <p:spPr>
          <a:xfrm>
            <a:off x="6672540" y="971434"/>
            <a:ext cx="1943161" cy="584775"/>
          </a:xfrm>
          <a:prstGeom prst="rect">
            <a:avLst/>
          </a:prstGeom>
        </p:spPr>
        <p:txBody>
          <a:bodyPr wrap="none">
            <a:spAutoFit/>
          </a:bodyPr>
          <a:lstStyle/>
          <a:p>
            <a:r>
              <a:rPr kumimoji="1" lang="ja-JP" altLang="en-US" sz="3200" dirty="0">
                <a:solidFill>
                  <a:schemeClr val="accent1">
                    <a:lumMod val="75000"/>
                  </a:schemeClr>
                </a:solidFill>
              </a:rPr>
              <a:t>松浦 知也</a:t>
            </a:r>
            <a:endParaRPr lang="ja-JP" altLang="en-US" sz="3200" dirty="0">
              <a:solidFill>
                <a:schemeClr val="accent1">
                  <a:lumMod val="75000"/>
                </a:schemeClr>
              </a:solidFill>
            </a:endParaRPr>
          </a:p>
        </p:txBody>
      </p:sp>
    </p:spTree>
    <p:extLst>
      <p:ext uri="{BB962C8B-B14F-4D97-AF65-F5344CB8AC3E}">
        <p14:creationId xmlns:p14="http://schemas.microsoft.com/office/powerpoint/2010/main" val="242289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A6B1D2B-01FC-44C1-A702-C9AE4F2C8F1F}"/>
              </a:ext>
            </a:extLst>
          </p:cNvPr>
          <p:cNvSpPr txBox="1"/>
          <p:nvPr/>
        </p:nvSpPr>
        <p:spPr>
          <a:xfrm>
            <a:off x="744175" y="5456548"/>
            <a:ext cx="3191780" cy="646331"/>
          </a:xfrm>
          <a:prstGeom prst="rect">
            <a:avLst/>
          </a:prstGeom>
          <a:noFill/>
        </p:spPr>
        <p:txBody>
          <a:bodyPr wrap="square" rtlCol="0">
            <a:spAutoFit/>
          </a:bodyPr>
          <a:lstStyle/>
          <a:p>
            <a:pPr algn="ctr"/>
            <a:r>
              <a:rPr kumimoji="1" lang="ja-JP" altLang="en-US" dirty="0"/>
              <a:t>既存の音楽制作ソフトウェア（</a:t>
            </a:r>
            <a:r>
              <a:rPr kumimoji="1" lang="en-US" altLang="ja-JP" dirty="0"/>
              <a:t>DAW</a:t>
            </a:r>
            <a:r>
              <a:rPr kumimoji="1" lang="ja-JP" altLang="en-US" dirty="0"/>
              <a:t>）</a:t>
            </a:r>
          </a:p>
        </p:txBody>
      </p:sp>
      <p:sp>
        <p:nvSpPr>
          <p:cNvPr id="3" name="テキスト ボックス 2">
            <a:extLst>
              <a:ext uri="{FF2B5EF4-FFF2-40B4-BE49-F238E27FC236}">
                <a16:creationId xmlns:a16="http://schemas.microsoft.com/office/drawing/2014/main" id="{788D86AB-EE7C-4D7F-9AE6-0A5567BBE47A}"/>
              </a:ext>
            </a:extLst>
          </p:cNvPr>
          <p:cNvSpPr txBox="1"/>
          <p:nvPr/>
        </p:nvSpPr>
        <p:spPr>
          <a:xfrm>
            <a:off x="8184534" y="5456548"/>
            <a:ext cx="2976627" cy="646331"/>
          </a:xfrm>
          <a:prstGeom prst="rect">
            <a:avLst/>
          </a:prstGeom>
          <a:noFill/>
        </p:spPr>
        <p:txBody>
          <a:bodyPr wrap="square" rtlCol="0">
            <a:spAutoFit/>
          </a:bodyPr>
          <a:lstStyle/>
          <a:p>
            <a:pPr algn="ctr"/>
            <a:r>
              <a:rPr kumimoji="1" lang="ja-JP" altLang="en-US" dirty="0"/>
              <a:t>既存の音楽プログラミング環境</a:t>
            </a:r>
          </a:p>
        </p:txBody>
      </p:sp>
      <p:sp>
        <p:nvSpPr>
          <p:cNvPr id="4" name="テキスト ボックス 3">
            <a:extLst>
              <a:ext uri="{FF2B5EF4-FFF2-40B4-BE49-F238E27FC236}">
                <a16:creationId xmlns:a16="http://schemas.microsoft.com/office/drawing/2014/main" id="{498A3B0E-E219-4926-8718-7456173B1794}"/>
              </a:ext>
            </a:extLst>
          </p:cNvPr>
          <p:cNvSpPr txBox="1"/>
          <p:nvPr/>
        </p:nvSpPr>
        <p:spPr>
          <a:xfrm>
            <a:off x="3913683" y="5471914"/>
            <a:ext cx="3953156" cy="646331"/>
          </a:xfrm>
          <a:prstGeom prst="rect">
            <a:avLst/>
          </a:prstGeom>
          <a:noFill/>
        </p:spPr>
        <p:txBody>
          <a:bodyPr wrap="square" rtlCol="0">
            <a:spAutoFit/>
          </a:bodyPr>
          <a:lstStyle/>
          <a:p>
            <a:pPr algn="ctr"/>
            <a:r>
              <a:rPr kumimoji="1" lang="ja-JP" altLang="en-US" b="1" dirty="0"/>
              <a:t>ソースコードの編集ツールとしての音楽制作ソフトウェア</a:t>
            </a:r>
          </a:p>
        </p:txBody>
      </p:sp>
      <p:pic>
        <p:nvPicPr>
          <p:cNvPr id="5" name="コンテンツ プレースホルダー 6">
            <a:extLst>
              <a:ext uri="{FF2B5EF4-FFF2-40B4-BE49-F238E27FC236}">
                <a16:creationId xmlns:a16="http://schemas.microsoft.com/office/drawing/2014/main" id="{0932B628-8E1F-4CC5-9F62-DC1FE57D5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710" y="2769047"/>
            <a:ext cx="3564710" cy="2138826"/>
          </a:xfrm>
          <a:prstGeom prst="rect">
            <a:avLst/>
          </a:prstGeom>
        </p:spPr>
      </p:pic>
      <p:pic>
        <p:nvPicPr>
          <p:cNvPr id="6" name="図 5">
            <a:extLst>
              <a:ext uri="{FF2B5EF4-FFF2-40B4-BE49-F238E27FC236}">
                <a16:creationId xmlns:a16="http://schemas.microsoft.com/office/drawing/2014/main" id="{9A4CED24-6507-43EE-A3D7-01B8B136EA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8102" y="2369323"/>
            <a:ext cx="4048025" cy="2938274"/>
          </a:xfrm>
          <a:prstGeom prst="rect">
            <a:avLst/>
          </a:prstGeom>
        </p:spPr>
      </p:pic>
      <p:sp>
        <p:nvSpPr>
          <p:cNvPr id="7" name="四角形: 角を丸くする 6">
            <a:extLst>
              <a:ext uri="{FF2B5EF4-FFF2-40B4-BE49-F238E27FC236}">
                <a16:creationId xmlns:a16="http://schemas.microsoft.com/office/drawing/2014/main" id="{94A5A5DE-971B-4DE8-B7E1-1A9383F24FEC}"/>
              </a:ext>
            </a:extLst>
          </p:cNvPr>
          <p:cNvSpPr/>
          <p:nvPr/>
        </p:nvSpPr>
        <p:spPr>
          <a:xfrm>
            <a:off x="4182485" y="2950954"/>
            <a:ext cx="3415552" cy="1775012"/>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dirty="0">
                <a:solidFill>
                  <a:schemeClr val="accent1">
                    <a:lumMod val="75000"/>
                  </a:schemeClr>
                </a:solidFill>
              </a:rPr>
              <a:t>？</a:t>
            </a:r>
          </a:p>
        </p:txBody>
      </p:sp>
      <p:sp>
        <p:nvSpPr>
          <p:cNvPr id="8" name="タイトル 1">
            <a:extLst>
              <a:ext uri="{FF2B5EF4-FFF2-40B4-BE49-F238E27FC236}">
                <a16:creationId xmlns:a16="http://schemas.microsoft.com/office/drawing/2014/main" id="{8E1924B4-3F2D-4B68-9EFE-669A640C8424}"/>
              </a:ext>
            </a:extLst>
          </p:cNvPr>
          <p:cNvSpPr txBox="1">
            <a:spLocks/>
          </p:cNvSpPr>
          <p:nvPr/>
        </p:nvSpPr>
        <p:spPr>
          <a:xfrm>
            <a:off x="650874" y="755120"/>
            <a:ext cx="10772775" cy="1658198"/>
          </a:xfrm>
          <a:prstGeom prst="rect">
            <a:avLst/>
          </a:prstGeom>
        </p:spPr>
        <p:txBody>
          <a:bodyPr/>
          <a:lstStyle>
            <a:lvl1pPr algn="l" defTabSz="914400" rtl="0" eaLnBrk="1" latinLnBrk="0" hangingPunct="1">
              <a:lnSpc>
                <a:spcPct val="85000"/>
              </a:lnSpc>
              <a:spcBef>
                <a:spcPct val="0"/>
              </a:spcBef>
              <a:buNone/>
              <a:defRPr kumimoji="1" sz="5400" kern="1200" spc="-120" baseline="0">
                <a:solidFill>
                  <a:schemeClr val="accent1"/>
                </a:solidFill>
                <a:latin typeface="+mj-lt"/>
                <a:ea typeface="+mj-ea"/>
                <a:cs typeface="+mj-cs"/>
              </a:defRPr>
            </a:lvl1pPr>
          </a:lstStyle>
          <a:p>
            <a:r>
              <a:rPr lang="ja-JP" altLang="en-US" b="1" dirty="0"/>
              <a:t>要約</a:t>
            </a:r>
          </a:p>
        </p:txBody>
      </p:sp>
    </p:spTree>
    <p:extLst>
      <p:ext uri="{BB962C8B-B14F-4D97-AF65-F5344CB8AC3E}">
        <p14:creationId xmlns:p14="http://schemas.microsoft.com/office/powerpoint/2010/main" val="2072593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D7D7C8C-801B-4821-A6A0-E3CD33005889}"/>
              </a:ext>
            </a:extLst>
          </p:cNvPr>
          <p:cNvSpPr/>
          <p:nvPr/>
        </p:nvSpPr>
        <p:spPr>
          <a:xfrm>
            <a:off x="0"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背景</a:t>
            </a:r>
          </a:p>
        </p:txBody>
      </p:sp>
      <p:sp>
        <p:nvSpPr>
          <p:cNvPr id="5" name="正方形/長方形 4">
            <a:extLst>
              <a:ext uri="{FF2B5EF4-FFF2-40B4-BE49-F238E27FC236}">
                <a16:creationId xmlns:a16="http://schemas.microsoft.com/office/drawing/2014/main" id="{8593C489-B85F-4A0E-BAF3-22B112EBD311}"/>
              </a:ext>
            </a:extLst>
          </p:cNvPr>
          <p:cNvSpPr/>
          <p:nvPr/>
        </p:nvSpPr>
        <p:spPr>
          <a:xfrm>
            <a:off x="4104199"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制作内容</a:t>
            </a:r>
          </a:p>
        </p:txBody>
      </p:sp>
      <p:sp>
        <p:nvSpPr>
          <p:cNvPr id="6" name="正方形/長方形 5">
            <a:extLst>
              <a:ext uri="{FF2B5EF4-FFF2-40B4-BE49-F238E27FC236}">
                <a16:creationId xmlns:a16="http://schemas.microsoft.com/office/drawing/2014/main" id="{7CA750B5-35B5-40A0-B37D-A7719F1C88FF}"/>
              </a:ext>
            </a:extLst>
          </p:cNvPr>
          <p:cNvSpPr/>
          <p:nvPr/>
        </p:nvSpPr>
        <p:spPr>
          <a:xfrm>
            <a:off x="8208398"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目標</a:t>
            </a:r>
          </a:p>
        </p:txBody>
      </p:sp>
      <p:sp>
        <p:nvSpPr>
          <p:cNvPr id="7" name="コンテンツ プレースホルダー 2">
            <a:extLst>
              <a:ext uri="{FF2B5EF4-FFF2-40B4-BE49-F238E27FC236}">
                <a16:creationId xmlns:a16="http://schemas.microsoft.com/office/drawing/2014/main" id="{05F43C6C-BBDA-4715-857A-5720808756F7}"/>
              </a:ext>
            </a:extLst>
          </p:cNvPr>
          <p:cNvSpPr txBox="1">
            <a:spLocks/>
          </p:cNvSpPr>
          <p:nvPr/>
        </p:nvSpPr>
        <p:spPr>
          <a:xfrm>
            <a:off x="75934"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t>音楽制作ソフトウェア</a:t>
            </a:r>
            <a:r>
              <a:rPr lang="en-US" altLang="ja-JP" sz="2000" dirty="0"/>
              <a:t>(DAW)</a:t>
            </a:r>
          </a:p>
          <a:p>
            <a:pPr marL="0" indent="0" algn="ctr">
              <a:lnSpc>
                <a:spcPct val="300000"/>
              </a:lnSpc>
              <a:buNone/>
            </a:pPr>
            <a:r>
              <a:rPr lang="ja-JP" altLang="en-US" sz="2000" dirty="0"/>
              <a:t>音楽プログラミングの現在</a:t>
            </a:r>
            <a:endParaRPr lang="en-US" altLang="ja-JP" sz="2000" dirty="0"/>
          </a:p>
          <a:p>
            <a:pPr marL="0" indent="0" algn="ctr">
              <a:lnSpc>
                <a:spcPct val="300000"/>
              </a:lnSpc>
              <a:buNone/>
            </a:pPr>
            <a:r>
              <a:rPr lang="ja-JP" altLang="en-US" sz="2000" dirty="0"/>
              <a:t>個人的モチベーション</a:t>
            </a:r>
            <a:endParaRPr lang="en-US" altLang="ja-JP" sz="2000" dirty="0"/>
          </a:p>
          <a:p>
            <a:pPr marL="0" indent="0" algn="ctr">
              <a:lnSpc>
                <a:spcPct val="300000"/>
              </a:lnSpc>
              <a:buNone/>
            </a:pPr>
            <a:r>
              <a:rPr lang="ja-JP" altLang="en-US" sz="2000" dirty="0"/>
              <a:t>視覚表現における先行例</a:t>
            </a:r>
          </a:p>
        </p:txBody>
      </p:sp>
      <p:sp>
        <p:nvSpPr>
          <p:cNvPr id="8" name="コンテンツ プレースホルダー 2">
            <a:extLst>
              <a:ext uri="{FF2B5EF4-FFF2-40B4-BE49-F238E27FC236}">
                <a16:creationId xmlns:a16="http://schemas.microsoft.com/office/drawing/2014/main" id="{47EBB945-70C4-4A80-AF03-51C3C404EC54}"/>
              </a:ext>
            </a:extLst>
          </p:cNvPr>
          <p:cNvSpPr txBox="1">
            <a:spLocks/>
          </p:cNvSpPr>
          <p:nvPr/>
        </p:nvSpPr>
        <p:spPr>
          <a:xfrm>
            <a:off x="4180133"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t>ソフトウェアの構造</a:t>
            </a:r>
            <a:endParaRPr lang="en-US" altLang="ja-JP" sz="2000" dirty="0"/>
          </a:p>
          <a:p>
            <a:pPr marL="0" indent="0" algn="ctr">
              <a:lnSpc>
                <a:spcPct val="300000"/>
              </a:lnSpc>
              <a:buNone/>
            </a:pPr>
            <a:r>
              <a:rPr lang="ja-JP" altLang="en-US" sz="2000" dirty="0"/>
              <a:t>エディタのイメージ</a:t>
            </a:r>
            <a:endParaRPr lang="en-US" altLang="ja-JP" sz="2000" dirty="0"/>
          </a:p>
          <a:p>
            <a:pPr marL="0" indent="0" algn="ctr">
              <a:lnSpc>
                <a:spcPct val="300000"/>
              </a:lnSpc>
              <a:buNone/>
            </a:pPr>
            <a:r>
              <a:rPr lang="ja-JP" altLang="en-US" sz="2000" dirty="0"/>
              <a:t>言語仕様の構想</a:t>
            </a:r>
            <a:endParaRPr lang="en-US" altLang="ja-JP" sz="2000" dirty="0"/>
          </a:p>
          <a:p>
            <a:pPr marL="0" indent="0" algn="ctr">
              <a:lnSpc>
                <a:spcPct val="300000"/>
              </a:lnSpc>
              <a:buNone/>
            </a:pPr>
            <a:r>
              <a:rPr lang="ja-JP" altLang="en-US" sz="2000" dirty="0"/>
              <a:t>実装に用いる技術</a:t>
            </a:r>
          </a:p>
        </p:txBody>
      </p:sp>
      <p:sp>
        <p:nvSpPr>
          <p:cNvPr id="9" name="コンテンツ プレースホルダー 2">
            <a:extLst>
              <a:ext uri="{FF2B5EF4-FFF2-40B4-BE49-F238E27FC236}">
                <a16:creationId xmlns:a16="http://schemas.microsoft.com/office/drawing/2014/main" id="{9AA58BC7-C8FA-4DE2-8B56-09EB54266421}"/>
              </a:ext>
            </a:extLst>
          </p:cNvPr>
          <p:cNvSpPr txBox="1">
            <a:spLocks/>
          </p:cNvSpPr>
          <p:nvPr/>
        </p:nvSpPr>
        <p:spPr>
          <a:xfrm>
            <a:off x="8284332"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en-US" altLang="ja-JP" sz="2000" dirty="0"/>
              <a:t>9</a:t>
            </a:r>
            <a:r>
              <a:rPr lang="ja-JP" altLang="en-US" sz="2000" dirty="0"/>
              <a:t>か月間で作るもの</a:t>
            </a:r>
            <a:endParaRPr lang="en-US" altLang="ja-JP" sz="2000" dirty="0"/>
          </a:p>
          <a:p>
            <a:pPr marL="0" indent="0" algn="ctr">
              <a:lnSpc>
                <a:spcPct val="300000"/>
              </a:lnSpc>
              <a:buNone/>
            </a:pPr>
            <a:r>
              <a:rPr lang="ja-JP" altLang="en-US" sz="2000" dirty="0"/>
              <a:t>世の中への出し方</a:t>
            </a:r>
            <a:endParaRPr lang="en-US" altLang="ja-JP" sz="2000" dirty="0"/>
          </a:p>
          <a:p>
            <a:pPr marL="0" indent="0" algn="ctr">
              <a:lnSpc>
                <a:spcPct val="300000"/>
              </a:lnSpc>
              <a:buNone/>
            </a:pPr>
            <a:r>
              <a:rPr lang="ja-JP" altLang="en-US" sz="2000" dirty="0"/>
              <a:t>目指す</a:t>
            </a:r>
            <a:r>
              <a:rPr lang="en-US" altLang="ja-JP" sz="2000" dirty="0"/>
              <a:t>/</a:t>
            </a:r>
            <a:r>
              <a:rPr lang="ja-JP" altLang="en-US" sz="2000" dirty="0"/>
              <a:t>目指さないもの</a:t>
            </a:r>
            <a:endParaRPr lang="en-US" altLang="ja-JP" sz="2000" dirty="0"/>
          </a:p>
          <a:p>
            <a:pPr marL="0" indent="0" algn="ctr">
              <a:lnSpc>
                <a:spcPct val="300000"/>
              </a:lnSpc>
              <a:buNone/>
            </a:pPr>
            <a:r>
              <a:rPr lang="ja-JP" altLang="en-US" sz="2000" dirty="0"/>
              <a:t>現状</a:t>
            </a:r>
            <a:r>
              <a:rPr lang="en-US" altLang="ja-JP" sz="2000" dirty="0"/>
              <a:t>/</a:t>
            </a:r>
            <a:r>
              <a:rPr lang="ja-JP" altLang="en-US" sz="2000" dirty="0"/>
              <a:t>懸念事項</a:t>
            </a:r>
            <a:endParaRPr lang="en-US" altLang="ja-JP" sz="2000" dirty="0"/>
          </a:p>
        </p:txBody>
      </p:sp>
    </p:spTree>
    <p:extLst>
      <p:ext uri="{BB962C8B-B14F-4D97-AF65-F5344CB8AC3E}">
        <p14:creationId xmlns:p14="http://schemas.microsoft.com/office/powerpoint/2010/main" val="2592743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D7D7C8C-801B-4821-A6A0-E3CD33005889}"/>
              </a:ext>
            </a:extLst>
          </p:cNvPr>
          <p:cNvSpPr/>
          <p:nvPr/>
        </p:nvSpPr>
        <p:spPr>
          <a:xfrm>
            <a:off x="0" y="0"/>
            <a:ext cx="3983602"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200000"/>
              </a:lnSpc>
            </a:pPr>
            <a:r>
              <a:rPr kumimoji="1" lang="ja-JP" altLang="en-US" sz="3200" dirty="0"/>
              <a:t>背景</a:t>
            </a:r>
          </a:p>
        </p:txBody>
      </p:sp>
      <p:sp>
        <p:nvSpPr>
          <p:cNvPr id="5" name="正方形/長方形 4">
            <a:extLst>
              <a:ext uri="{FF2B5EF4-FFF2-40B4-BE49-F238E27FC236}">
                <a16:creationId xmlns:a16="http://schemas.microsoft.com/office/drawing/2014/main" id="{8593C489-B85F-4A0E-BAF3-22B112EBD311}"/>
              </a:ext>
            </a:extLst>
          </p:cNvPr>
          <p:cNvSpPr/>
          <p:nvPr/>
        </p:nvSpPr>
        <p:spPr>
          <a:xfrm>
            <a:off x="4104199"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制作内容</a:t>
            </a:r>
          </a:p>
        </p:txBody>
      </p:sp>
      <p:sp>
        <p:nvSpPr>
          <p:cNvPr id="6" name="正方形/長方形 5">
            <a:extLst>
              <a:ext uri="{FF2B5EF4-FFF2-40B4-BE49-F238E27FC236}">
                <a16:creationId xmlns:a16="http://schemas.microsoft.com/office/drawing/2014/main" id="{7CA750B5-35B5-40A0-B37D-A7719F1C88FF}"/>
              </a:ext>
            </a:extLst>
          </p:cNvPr>
          <p:cNvSpPr/>
          <p:nvPr/>
        </p:nvSpPr>
        <p:spPr>
          <a:xfrm>
            <a:off x="8208398"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目標</a:t>
            </a:r>
          </a:p>
        </p:txBody>
      </p:sp>
      <p:sp>
        <p:nvSpPr>
          <p:cNvPr id="7" name="コンテンツ プレースホルダー 2">
            <a:extLst>
              <a:ext uri="{FF2B5EF4-FFF2-40B4-BE49-F238E27FC236}">
                <a16:creationId xmlns:a16="http://schemas.microsoft.com/office/drawing/2014/main" id="{05F43C6C-BBDA-4715-857A-5720808756F7}"/>
              </a:ext>
            </a:extLst>
          </p:cNvPr>
          <p:cNvSpPr txBox="1">
            <a:spLocks/>
          </p:cNvSpPr>
          <p:nvPr/>
        </p:nvSpPr>
        <p:spPr>
          <a:xfrm>
            <a:off x="75934" y="1757239"/>
            <a:ext cx="3831733" cy="4492486"/>
          </a:xfrm>
          <a:prstGeom prst="rect">
            <a:avLst/>
          </a:prstGeom>
          <a:noFill/>
        </p:spPr>
        <p:style>
          <a:lnRef idx="2">
            <a:schemeClr val="accent1"/>
          </a:lnRef>
          <a:fillRef idx="1">
            <a:schemeClr val="lt1"/>
          </a:fillRef>
          <a:effectRef idx="0">
            <a:schemeClr val="accent1"/>
          </a:effectRef>
          <a:fontRef idx="minor">
            <a:schemeClr val="dk1"/>
          </a:fontRef>
        </p:style>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solidFill>
                  <a:schemeClr val="bg1"/>
                </a:solidFill>
              </a:rPr>
              <a:t>音楽制作ソフトウェア</a:t>
            </a:r>
            <a:r>
              <a:rPr lang="en-US" altLang="ja-JP" sz="2000" dirty="0">
                <a:solidFill>
                  <a:schemeClr val="bg1"/>
                </a:solidFill>
              </a:rPr>
              <a:t>(DAW)</a:t>
            </a:r>
          </a:p>
          <a:p>
            <a:pPr marL="0" indent="0" algn="ctr">
              <a:lnSpc>
                <a:spcPct val="300000"/>
              </a:lnSpc>
              <a:buNone/>
            </a:pPr>
            <a:r>
              <a:rPr lang="ja-JP" altLang="en-US" sz="2000" dirty="0">
                <a:solidFill>
                  <a:schemeClr val="bg1"/>
                </a:solidFill>
              </a:rPr>
              <a:t>音楽プログラミングの現在</a:t>
            </a:r>
            <a:endParaRPr lang="en-US" altLang="ja-JP" sz="2000" dirty="0">
              <a:solidFill>
                <a:schemeClr val="bg1"/>
              </a:solidFill>
            </a:endParaRPr>
          </a:p>
          <a:p>
            <a:pPr marL="0" indent="0" algn="ctr">
              <a:lnSpc>
                <a:spcPct val="300000"/>
              </a:lnSpc>
              <a:buNone/>
            </a:pPr>
            <a:r>
              <a:rPr lang="ja-JP" altLang="en-US" sz="2000" dirty="0">
                <a:solidFill>
                  <a:schemeClr val="bg1"/>
                </a:solidFill>
              </a:rPr>
              <a:t>個人的モチベーション</a:t>
            </a:r>
            <a:endParaRPr lang="en-US" altLang="ja-JP" sz="2000" dirty="0">
              <a:solidFill>
                <a:schemeClr val="bg1"/>
              </a:solidFill>
            </a:endParaRPr>
          </a:p>
          <a:p>
            <a:pPr marL="0" indent="0" algn="ctr">
              <a:lnSpc>
                <a:spcPct val="300000"/>
              </a:lnSpc>
              <a:buNone/>
            </a:pPr>
            <a:r>
              <a:rPr lang="ja-JP" altLang="en-US" sz="2000" dirty="0">
                <a:solidFill>
                  <a:schemeClr val="bg1"/>
                </a:solidFill>
              </a:rPr>
              <a:t>視覚表現における先行例</a:t>
            </a:r>
          </a:p>
        </p:txBody>
      </p:sp>
      <p:sp>
        <p:nvSpPr>
          <p:cNvPr id="8" name="コンテンツ プレースホルダー 2">
            <a:extLst>
              <a:ext uri="{FF2B5EF4-FFF2-40B4-BE49-F238E27FC236}">
                <a16:creationId xmlns:a16="http://schemas.microsoft.com/office/drawing/2014/main" id="{47EBB945-70C4-4A80-AF03-51C3C404EC54}"/>
              </a:ext>
            </a:extLst>
          </p:cNvPr>
          <p:cNvSpPr txBox="1">
            <a:spLocks/>
          </p:cNvSpPr>
          <p:nvPr/>
        </p:nvSpPr>
        <p:spPr>
          <a:xfrm>
            <a:off x="4180133"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t>ソフトウェアの構造</a:t>
            </a:r>
            <a:endParaRPr lang="en-US" altLang="ja-JP" sz="2000" dirty="0"/>
          </a:p>
          <a:p>
            <a:pPr marL="0" indent="0" algn="ctr">
              <a:lnSpc>
                <a:spcPct val="300000"/>
              </a:lnSpc>
              <a:buNone/>
            </a:pPr>
            <a:r>
              <a:rPr lang="ja-JP" altLang="en-US" sz="2000" dirty="0"/>
              <a:t>エディタのイメージ</a:t>
            </a:r>
            <a:endParaRPr lang="en-US" altLang="ja-JP" sz="2000" dirty="0"/>
          </a:p>
          <a:p>
            <a:pPr marL="0" indent="0" algn="ctr">
              <a:lnSpc>
                <a:spcPct val="300000"/>
              </a:lnSpc>
              <a:buNone/>
            </a:pPr>
            <a:r>
              <a:rPr lang="ja-JP" altLang="en-US" sz="2000" dirty="0"/>
              <a:t>言語仕様の構想</a:t>
            </a:r>
            <a:endParaRPr lang="en-US" altLang="ja-JP" sz="2000" dirty="0"/>
          </a:p>
          <a:p>
            <a:pPr marL="0" indent="0" algn="ctr">
              <a:lnSpc>
                <a:spcPct val="300000"/>
              </a:lnSpc>
              <a:buNone/>
            </a:pPr>
            <a:r>
              <a:rPr lang="ja-JP" altLang="en-US" sz="2000" dirty="0"/>
              <a:t>実装に用いる技術</a:t>
            </a:r>
          </a:p>
        </p:txBody>
      </p:sp>
      <p:sp>
        <p:nvSpPr>
          <p:cNvPr id="9" name="コンテンツ プレースホルダー 2">
            <a:extLst>
              <a:ext uri="{FF2B5EF4-FFF2-40B4-BE49-F238E27FC236}">
                <a16:creationId xmlns:a16="http://schemas.microsoft.com/office/drawing/2014/main" id="{9AA58BC7-C8FA-4DE2-8B56-09EB54266421}"/>
              </a:ext>
            </a:extLst>
          </p:cNvPr>
          <p:cNvSpPr txBox="1">
            <a:spLocks/>
          </p:cNvSpPr>
          <p:nvPr/>
        </p:nvSpPr>
        <p:spPr>
          <a:xfrm>
            <a:off x="8284332"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en-US" altLang="ja-JP" sz="2000" dirty="0"/>
              <a:t>9</a:t>
            </a:r>
            <a:r>
              <a:rPr lang="ja-JP" altLang="en-US" sz="2000" dirty="0"/>
              <a:t>か月間で作るもの</a:t>
            </a:r>
            <a:endParaRPr lang="en-US" altLang="ja-JP" sz="2000" dirty="0"/>
          </a:p>
          <a:p>
            <a:pPr marL="0" indent="0" algn="ctr">
              <a:lnSpc>
                <a:spcPct val="300000"/>
              </a:lnSpc>
              <a:buNone/>
            </a:pPr>
            <a:r>
              <a:rPr lang="ja-JP" altLang="en-US" sz="2000" dirty="0"/>
              <a:t>世の中への出し方</a:t>
            </a:r>
            <a:endParaRPr lang="en-US" altLang="ja-JP" sz="2000" dirty="0"/>
          </a:p>
          <a:p>
            <a:pPr marL="0" indent="0" algn="ctr">
              <a:lnSpc>
                <a:spcPct val="300000"/>
              </a:lnSpc>
              <a:buNone/>
            </a:pPr>
            <a:r>
              <a:rPr lang="ja-JP" altLang="en-US" sz="2000" dirty="0"/>
              <a:t>目指す</a:t>
            </a:r>
            <a:r>
              <a:rPr lang="en-US" altLang="ja-JP" sz="2000" dirty="0"/>
              <a:t>/</a:t>
            </a:r>
            <a:r>
              <a:rPr lang="ja-JP" altLang="en-US" sz="2000" dirty="0"/>
              <a:t>目指さないもの</a:t>
            </a:r>
            <a:endParaRPr lang="en-US" altLang="ja-JP" sz="2000" dirty="0"/>
          </a:p>
          <a:p>
            <a:pPr marL="0" indent="0" algn="ctr">
              <a:lnSpc>
                <a:spcPct val="300000"/>
              </a:lnSpc>
              <a:buNone/>
            </a:pPr>
            <a:r>
              <a:rPr lang="ja-JP" altLang="en-US" sz="2000" dirty="0"/>
              <a:t>現状</a:t>
            </a:r>
            <a:r>
              <a:rPr lang="en-US" altLang="ja-JP" sz="2000" dirty="0"/>
              <a:t>/</a:t>
            </a:r>
            <a:r>
              <a:rPr lang="ja-JP" altLang="en-US" sz="2000" dirty="0"/>
              <a:t>懸念事項</a:t>
            </a:r>
            <a:endParaRPr lang="en-US" altLang="ja-JP" sz="2000" dirty="0"/>
          </a:p>
        </p:txBody>
      </p:sp>
    </p:spTree>
    <p:extLst>
      <p:ext uri="{BB962C8B-B14F-4D97-AF65-F5344CB8AC3E}">
        <p14:creationId xmlns:p14="http://schemas.microsoft.com/office/powerpoint/2010/main" val="2042363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9B4FE9-D60F-4050-8DAA-18AC8A1B0631}"/>
              </a:ext>
            </a:extLst>
          </p:cNvPr>
          <p:cNvSpPr>
            <a:spLocks noGrp="1"/>
          </p:cNvSpPr>
          <p:nvPr>
            <p:ph type="title"/>
          </p:nvPr>
        </p:nvSpPr>
        <p:spPr/>
        <p:txBody>
          <a:bodyPr/>
          <a:lstStyle/>
          <a:p>
            <a:r>
              <a:rPr kumimoji="1" lang="en-US" altLang="ja-JP" dirty="0"/>
              <a:t>Digital Audio Workstation(DAW)</a:t>
            </a:r>
            <a:endParaRPr kumimoji="1" lang="ja-JP" altLang="en-US" dirty="0"/>
          </a:p>
        </p:txBody>
      </p:sp>
      <p:pic>
        <p:nvPicPr>
          <p:cNvPr id="7" name="コンテンツ プレースホルダー 6">
            <a:extLst>
              <a:ext uri="{FF2B5EF4-FFF2-40B4-BE49-F238E27FC236}">
                <a16:creationId xmlns:a16="http://schemas.microsoft.com/office/drawing/2014/main" id="{846AAFC5-8C13-4FD5-8C8E-58C53435041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9859" y="2356747"/>
            <a:ext cx="4456444" cy="2673866"/>
          </a:xfrm>
        </p:spPr>
      </p:pic>
      <p:grpSp>
        <p:nvGrpSpPr>
          <p:cNvPr id="9" name="グループ化 8">
            <a:extLst>
              <a:ext uri="{FF2B5EF4-FFF2-40B4-BE49-F238E27FC236}">
                <a16:creationId xmlns:a16="http://schemas.microsoft.com/office/drawing/2014/main" id="{113A339E-9C6B-4F32-BEC1-9A237DB95DD5}"/>
              </a:ext>
            </a:extLst>
          </p:cNvPr>
          <p:cNvGrpSpPr/>
          <p:nvPr/>
        </p:nvGrpSpPr>
        <p:grpSpPr>
          <a:xfrm>
            <a:off x="6725699" y="2380584"/>
            <a:ext cx="4243185" cy="3231829"/>
            <a:chOff x="960647" y="2778369"/>
            <a:chExt cx="4243185" cy="3231829"/>
          </a:xfrm>
        </p:grpSpPr>
        <p:pic>
          <p:nvPicPr>
            <p:cNvPr id="4" name="図 3">
              <a:extLst>
                <a:ext uri="{FF2B5EF4-FFF2-40B4-BE49-F238E27FC236}">
                  <a16:creationId xmlns:a16="http://schemas.microsoft.com/office/drawing/2014/main" id="{896BCCC1-A184-4083-AF84-ECD0B1702789}"/>
                </a:ext>
              </a:extLst>
            </p:cNvPr>
            <p:cNvPicPr>
              <a:picLocks noChangeAspect="1"/>
            </p:cNvPicPr>
            <p:nvPr/>
          </p:nvPicPr>
          <p:blipFill>
            <a:blip r:embed="rId4"/>
            <a:stretch>
              <a:fillRect/>
            </a:stretch>
          </p:blipFill>
          <p:spPr>
            <a:xfrm>
              <a:off x="960647" y="2778369"/>
              <a:ext cx="4243185" cy="2656913"/>
            </a:xfrm>
            <a:prstGeom prst="rect">
              <a:avLst/>
            </a:prstGeom>
          </p:spPr>
        </p:pic>
        <p:sp>
          <p:nvSpPr>
            <p:cNvPr id="5" name="正方形/長方形 4">
              <a:extLst>
                <a:ext uri="{FF2B5EF4-FFF2-40B4-BE49-F238E27FC236}">
                  <a16:creationId xmlns:a16="http://schemas.microsoft.com/office/drawing/2014/main" id="{12AA852F-1767-4B2E-980E-292567573965}"/>
                </a:ext>
              </a:extLst>
            </p:cNvPr>
            <p:cNvSpPr/>
            <p:nvPr/>
          </p:nvSpPr>
          <p:spPr>
            <a:xfrm>
              <a:off x="1090167" y="5640866"/>
              <a:ext cx="3821880" cy="369332"/>
            </a:xfrm>
            <a:prstGeom prst="rect">
              <a:avLst/>
            </a:prstGeom>
          </p:spPr>
          <p:txBody>
            <a:bodyPr wrap="none">
              <a:spAutoFit/>
            </a:bodyPr>
            <a:lstStyle/>
            <a:p>
              <a:r>
                <a:rPr lang="ja-JP" altLang="en-US" dirty="0"/>
                <a:t>https://www.ableton.com/ja/live/</a:t>
              </a:r>
            </a:p>
          </p:txBody>
        </p:sp>
      </p:grpSp>
      <p:sp>
        <p:nvSpPr>
          <p:cNvPr id="8" name="正方形/長方形 7">
            <a:extLst>
              <a:ext uri="{FF2B5EF4-FFF2-40B4-BE49-F238E27FC236}">
                <a16:creationId xmlns:a16="http://schemas.microsoft.com/office/drawing/2014/main" id="{00A61238-876A-4ED8-84BC-D07AF405BEDD}"/>
              </a:ext>
            </a:extLst>
          </p:cNvPr>
          <p:cNvSpPr/>
          <p:nvPr/>
        </p:nvSpPr>
        <p:spPr>
          <a:xfrm>
            <a:off x="932407" y="5180931"/>
            <a:ext cx="4637808" cy="369332"/>
          </a:xfrm>
          <a:prstGeom prst="rect">
            <a:avLst/>
          </a:prstGeom>
        </p:spPr>
        <p:txBody>
          <a:bodyPr wrap="none">
            <a:spAutoFit/>
          </a:bodyPr>
          <a:lstStyle/>
          <a:p>
            <a:r>
              <a:rPr lang="ja-JP" altLang="en-US" dirty="0"/>
              <a:t>https://www.avid.com/pro-tools/features</a:t>
            </a:r>
          </a:p>
        </p:txBody>
      </p:sp>
      <p:sp>
        <p:nvSpPr>
          <p:cNvPr id="10" name="正方形/長方形 9">
            <a:extLst>
              <a:ext uri="{FF2B5EF4-FFF2-40B4-BE49-F238E27FC236}">
                <a16:creationId xmlns:a16="http://schemas.microsoft.com/office/drawing/2014/main" id="{964E8177-F74C-4D0E-8649-EC527ADF88CF}"/>
              </a:ext>
            </a:extLst>
          </p:cNvPr>
          <p:cNvSpPr/>
          <p:nvPr/>
        </p:nvSpPr>
        <p:spPr>
          <a:xfrm>
            <a:off x="932407" y="5817997"/>
            <a:ext cx="10295036" cy="369332"/>
          </a:xfrm>
          <a:prstGeom prst="rect">
            <a:avLst/>
          </a:prstGeom>
        </p:spPr>
        <p:txBody>
          <a:bodyPr wrap="square">
            <a:spAutoFit/>
          </a:bodyPr>
          <a:lstStyle/>
          <a:p>
            <a:r>
              <a:rPr lang="ja-JP" altLang="en-US" dirty="0"/>
              <a:t>マルチトラックレコーダー、シーケンサー、ミキサーなど実際の機器をベースにしたワークフロー</a:t>
            </a:r>
          </a:p>
        </p:txBody>
      </p:sp>
      <p:sp>
        <p:nvSpPr>
          <p:cNvPr id="11" name="正方形/長方形 10">
            <a:extLst>
              <a:ext uri="{FF2B5EF4-FFF2-40B4-BE49-F238E27FC236}">
                <a16:creationId xmlns:a16="http://schemas.microsoft.com/office/drawing/2014/main" id="{78965602-9453-4DEC-A900-E6EEBCC3DC55}"/>
              </a:ext>
            </a:extLst>
          </p:cNvPr>
          <p:cNvSpPr/>
          <p:nvPr/>
        </p:nvSpPr>
        <p:spPr>
          <a:xfrm>
            <a:off x="657224" y="6208247"/>
            <a:ext cx="10845402" cy="369332"/>
          </a:xfrm>
          <a:prstGeom prst="rect">
            <a:avLst/>
          </a:prstGeom>
        </p:spPr>
        <p:txBody>
          <a:bodyPr wrap="square">
            <a:spAutoFit/>
          </a:bodyPr>
          <a:lstStyle/>
          <a:p>
            <a:r>
              <a:rPr lang="ja-JP" altLang="en-US" dirty="0"/>
              <a:t>プラグインによる拡張ができるが、楽曲そのものをプログラマブルに生成できるものはほとんどない</a:t>
            </a:r>
          </a:p>
        </p:txBody>
      </p:sp>
      <p:sp>
        <p:nvSpPr>
          <p:cNvPr id="12" name="正方形/長方形 11">
            <a:extLst>
              <a:ext uri="{FF2B5EF4-FFF2-40B4-BE49-F238E27FC236}">
                <a16:creationId xmlns:a16="http://schemas.microsoft.com/office/drawing/2014/main" id="{E18B3AFA-7563-44BC-9CF0-7FE41C349D6E}"/>
              </a:ext>
            </a:extLst>
          </p:cNvPr>
          <p:cNvSpPr/>
          <p:nvPr/>
        </p:nvSpPr>
        <p:spPr>
          <a:xfrm>
            <a:off x="932407" y="1912256"/>
            <a:ext cx="1590500" cy="369332"/>
          </a:xfrm>
          <a:prstGeom prst="rect">
            <a:avLst/>
          </a:prstGeom>
        </p:spPr>
        <p:txBody>
          <a:bodyPr wrap="none">
            <a:spAutoFit/>
          </a:bodyPr>
          <a:lstStyle/>
          <a:p>
            <a:r>
              <a:rPr lang="en-US" altLang="ja-JP" dirty="0"/>
              <a:t>Avid</a:t>
            </a:r>
            <a:r>
              <a:rPr lang="ja-JP" altLang="en-US" dirty="0"/>
              <a:t> </a:t>
            </a:r>
            <a:r>
              <a:rPr lang="en-US" altLang="ja-JP" dirty="0" err="1"/>
              <a:t>Protools</a:t>
            </a:r>
            <a:endParaRPr lang="ja-JP" altLang="en-US" dirty="0"/>
          </a:p>
        </p:txBody>
      </p:sp>
      <p:sp>
        <p:nvSpPr>
          <p:cNvPr id="13" name="正方形/長方形 12">
            <a:extLst>
              <a:ext uri="{FF2B5EF4-FFF2-40B4-BE49-F238E27FC236}">
                <a16:creationId xmlns:a16="http://schemas.microsoft.com/office/drawing/2014/main" id="{D52B60F2-A00E-47A2-9CFF-2EF52C6A531A}"/>
              </a:ext>
            </a:extLst>
          </p:cNvPr>
          <p:cNvSpPr/>
          <p:nvPr/>
        </p:nvSpPr>
        <p:spPr>
          <a:xfrm>
            <a:off x="6725699" y="1908460"/>
            <a:ext cx="1508746" cy="369332"/>
          </a:xfrm>
          <a:prstGeom prst="rect">
            <a:avLst/>
          </a:prstGeom>
        </p:spPr>
        <p:txBody>
          <a:bodyPr wrap="none">
            <a:spAutoFit/>
          </a:bodyPr>
          <a:lstStyle/>
          <a:p>
            <a:r>
              <a:rPr lang="en-US" altLang="ja-JP" dirty="0"/>
              <a:t>Ableton</a:t>
            </a:r>
            <a:r>
              <a:rPr lang="ja-JP" altLang="en-US" dirty="0"/>
              <a:t> </a:t>
            </a:r>
            <a:r>
              <a:rPr lang="en-US" altLang="ja-JP" dirty="0"/>
              <a:t>Live</a:t>
            </a:r>
            <a:endParaRPr lang="ja-JP" altLang="en-US" dirty="0"/>
          </a:p>
        </p:txBody>
      </p:sp>
    </p:spTree>
    <p:extLst>
      <p:ext uri="{BB962C8B-B14F-4D97-AF65-F5344CB8AC3E}">
        <p14:creationId xmlns:p14="http://schemas.microsoft.com/office/powerpoint/2010/main" val="2964103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424495C9-E145-460B-A6FE-353C92B2A526}"/>
              </a:ext>
            </a:extLst>
          </p:cNvPr>
          <p:cNvSpPr>
            <a:spLocks noGrp="1"/>
          </p:cNvSpPr>
          <p:nvPr>
            <p:ph type="title"/>
          </p:nvPr>
        </p:nvSpPr>
        <p:spPr>
          <a:xfrm>
            <a:off x="657224" y="499533"/>
            <a:ext cx="10772775" cy="1658198"/>
          </a:xfrm>
        </p:spPr>
        <p:txBody>
          <a:bodyPr/>
          <a:lstStyle/>
          <a:p>
            <a:r>
              <a:rPr kumimoji="1" lang="ja-JP" altLang="en-US" dirty="0"/>
              <a:t>音楽プログラミングの現在</a:t>
            </a:r>
          </a:p>
        </p:txBody>
      </p:sp>
      <p:sp>
        <p:nvSpPr>
          <p:cNvPr id="9" name="コンテンツ プレースホルダー 2">
            <a:extLst>
              <a:ext uri="{FF2B5EF4-FFF2-40B4-BE49-F238E27FC236}">
                <a16:creationId xmlns:a16="http://schemas.microsoft.com/office/drawing/2014/main" id="{1964536F-4698-42FF-8273-9132E1C3EED7}"/>
              </a:ext>
            </a:extLst>
          </p:cNvPr>
          <p:cNvSpPr txBox="1">
            <a:spLocks/>
          </p:cNvSpPr>
          <p:nvPr/>
        </p:nvSpPr>
        <p:spPr>
          <a:xfrm>
            <a:off x="676274" y="2425148"/>
            <a:ext cx="10753725" cy="3766185"/>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200000"/>
              </a:lnSpc>
              <a:buFont typeface="Arial" pitchFamily="34" charset="0"/>
              <a:buChar char="•"/>
            </a:pPr>
            <a:r>
              <a:rPr lang="ja-JP" altLang="en-US" dirty="0"/>
              <a:t>柔軟な時間スケールの記述（シグナル</a:t>
            </a:r>
            <a:r>
              <a:rPr lang="en-US" altLang="ja-JP" dirty="0"/>
              <a:t>/</a:t>
            </a:r>
            <a:r>
              <a:rPr lang="ja-JP" altLang="en-US" dirty="0"/>
              <a:t>メッセージを区別しない）</a:t>
            </a:r>
            <a:endParaRPr lang="en-US" altLang="ja-JP" dirty="0"/>
          </a:p>
          <a:p>
            <a:pPr>
              <a:lnSpc>
                <a:spcPct val="200000"/>
              </a:lnSpc>
              <a:buFont typeface="Arial" pitchFamily="34" charset="0"/>
              <a:buChar char="•"/>
            </a:pPr>
            <a:r>
              <a:rPr lang="ja-JP" altLang="en-US" dirty="0"/>
              <a:t>オーディオ処理を</a:t>
            </a:r>
            <a:r>
              <a:rPr lang="en-US" altLang="ja-JP" dirty="0"/>
              <a:t>C++</a:t>
            </a:r>
            <a:r>
              <a:rPr lang="ja-JP" altLang="en-US" dirty="0"/>
              <a:t>などより低レベルの言語に依存せず書ける</a:t>
            </a:r>
            <a:endParaRPr lang="en-US" altLang="ja-JP" dirty="0"/>
          </a:p>
          <a:p>
            <a:pPr>
              <a:lnSpc>
                <a:spcPct val="200000"/>
              </a:lnSpc>
              <a:buFont typeface="Arial" pitchFamily="34" charset="0"/>
              <a:buChar char="•"/>
            </a:pPr>
            <a:r>
              <a:rPr lang="ja-JP" altLang="en-US" dirty="0"/>
              <a:t>コードの即時実行と反映：ライブコーディングによる楽器演奏としての</a:t>
            </a:r>
            <a:br>
              <a:rPr lang="en-US" altLang="ja-JP" dirty="0"/>
            </a:br>
            <a:r>
              <a:rPr lang="ja-JP" altLang="en-US" dirty="0"/>
              <a:t>コーディング</a:t>
            </a:r>
          </a:p>
        </p:txBody>
      </p:sp>
    </p:spTree>
    <p:extLst>
      <p:ext uri="{BB962C8B-B14F-4D97-AF65-F5344CB8AC3E}">
        <p14:creationId xmlns:p14="http://schemas.microsoft.com/office/powerpoint/2010/main" val="2815147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D2DF60E-15E8-445E-A79A-E8EE60461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752768" cy="6916857"/>
          </a:xfrm>
          <a:prstGeom prst="rect">
            <a:avLst/>
          </a:prstGeom>
        </p:spPr>
      </p:pic>
      <p:sp>
        <p:nvSpPr>
          <p:cNvPr id="7" name="正方形/長方形 6">
            <a:extLst>
              <a:ext uri="{FF2B5EF4-FFF2-40B4-BE49-F238E27FC236}">
                <a16:creationId xmlns:a16="http://schemas.microsoft.com/office/drawing/2014/main" id="{AD65C475-368D-4E9E-8ABE-51533DEBC911}"/>
              </a:ext>
            </a:extLst>
          </p:cNvPr>
          <p:cNvSpPr/>
          <p:nvPr/>
        </p:nvSpPr>
        <p:spPr>
          <a:xfrm>
            <a:off x="6096000" y="509981"/>
            <a:ext cx="4639412" cy="584775"/>
          </a:xfrm>
          <a:prstGeom prst="rect">
            <a:avLst/>
          </a:prstGeom>
        </p:spPr>
        <p:txBody>
          <a:bodyPr wrap="none">
            <a:spAutoFit/>
          </a:bodyPr>
          <a:lstStyle/>
          <a:p>
            <a:r>
              <a:rPr kumimoji="1" lang="en-US" altLang="ja-JP" sz="3200" dirty="0" err="1">
                <a:solidFill>
                  <a:schemeClr val="accent1">
                    <a:lumMod val="75000"/>
                  </a:schemeClr>
                </a:solidFill>
              </a:rPr>
              <a:t>ChucK</a:t>
            </a:r>
            <a:r>
              <a:rPr kumimoji="1" lang="ja-JP" altLang="en-US" sz="3200" dirty="0">
                <a:solidFill>
                  <a:schemeClr val="accent1">
                    <a:lumMod val="75000"/>
                  </a:schemeClr>
                </a:solidFill>
              </a:rPr>
              <a:t>（</a:t>
            </a:r>
            <a:r>
              <a:rPr kumimoji="1" lang="en-US" altLang="ja-JP" sz="3200" dirty="0">
                <a:solidFill>
                  <a:schemeClr val="accent1">
                    <a:lumMod val="75000"/>
                  </a:schemeClr>
                </a:solidFill>
              </a:rPr>
              <a:t>Wang,2002~</a:t>
            </a:r>
            <a:r>
              <a:rPr kumimoji="1" lang="ja-JP" altLang="en-US" sz="3200" dirty="0">
                <a:solidFill>
                  <a:schemeClr val="accent1">
                    <a:lumMod val="75000"/>
                  </a:schemeClr>
                </a:solidFill>
              </a:rPr>
              <a:t>）</a:t>
            </a:r>
            <a:endParaRPr lang="ja-JP" altLang="en-US" sz="3200" dirty="0">
              <a:solidFill>
                <a:schemeClr val="accent1">
                  <a:lumMod val="75000"/>
                </a:schemeClr>
              </a:solidFill>
            </a:endParaRPr>
          </a:p>
        </p:txBody>
      </p:sp>
      <p:sp>
        <p:nvSpPr>
          <p:cNvPr id="9" name="コンテンツ プレースホルダー 2">
            <a:extLst>
              <a:ext uri="{FF2B5EF4-FFF2-40B4-BE49-F238E27FC236}">
                <a16:creationId xmlns:a16="http://schemas.microsoft.com/office/drawing/2014/main" id="{FDD80DAD-6E91-4E21-B955-145544A180D9}"/>
              </a:ext>
            </a:extLst>
          </p:cNvPr>
          <p:cNvSpPr txBox="1">
            <a:spLocks/>
          </p:cNvSpPr>
          <p:nvPr/>
        </p:nvSpPr>
        <p:spPr>
          <a:xfrm>
            <a:off x="5999259" y="1898543"/>
            <a:ext cx="5677231" cy="3766185"/>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200000"/>
              </a:lnSpc>
              <a:buFont typeface="Arial" pitchFamily="34" charset="0"/>
              <a:buChar char="•"/>
            </a:pPr>
            <a:r>
              <a:rPr lang="en-US" altLang="ja-JP" dirty="0"/>
              <a:t>C</a:t>
            </a:r>
            <a:r>
              <a:rPr lang="ja-JP" altLang="en-US" dirty="0"/>
              <a:t>言語ライクな表現</a:t>
            </a:r>
            <a:endParaRPr lang="en-US" altLang="ja-JP" dirty="0"/>
          </a:p>
          <a:p>
            <a:pPr>
              <a:lnSpc>
                <a:spcPct val="200000"/>
              </a:lnSpc>
              <a:buFont typeface="Arial" pitchFamily="34" charset="0"/>
              <a:buChar char="•"/>
            </a:pPr>
            <a:r>
              <a:rPr lang="ja-JP" altLang="en-US" dirty="0"/>
              <a:t>時間の型を持ち、シグナル</a:t>
            </a:r>
            <a:r>
              <a:rPr lang="en-US" altLang="ja-JP" dirty="0"/>
              <a:t>/</a:t>
            </a:r>
            <a:r>
              <a:rPr lang="ja-JP" altLang="en-US" dirty="0"/>
              <a:t>メッセージの区別なし</a:t>
            </a:r>
            <a:endParaRPr lang="en-US" altLang="ja-JP" dirty="0"/>
          </a:p>
          <a:p>
            <a:pPr>
              <a:lnSpc>
                <a:spcPct val="200000"/>
              </a:lnSpc>
              <a:buFont typeface="Arial" pitchFamily="34" charset="0"/>
              <a:buChar char="•"/>
            </a:pPr>
            <a:r>
              <a:rPr lang="ja-JP" altLang="en-US" dirty="0"/>
              <a:t>ライブコーディング可</a:t>
            </a:r>
          </a:p>
        </p:txBody>
      </p:sp>
    </p:spTree>
    <p:extLst>
      <p:ext uri="{BB962C8B-B14F-4D97-AF65-F5344CB8AC3E}">
        <p14:creationId xmlns:p14="http://schemas.microsoft.com/office/powerpoint/2010/main" val="2555793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94EF5ED5-FA56-4558-AC12-571C63E124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4774"/>
            <a:ext cx="5956626" cy="4323639"/>
          </a:xfrm>
          <a:prstGeom prst="rect">
            <a:avLst/>
          </a:prstGeom>
        </p:spPr>
      </p:pic>
      <p:sp>
        <p:nvSpPr>
          <p:cNvPr id="6" name="正方形/長方形 5">
            <a:extLst>
              <a:ext uri="{FF2B5EF4-FFF2-40B4-BE49-F238E27FC236}">
                <a16:creationId xmlns:a16="http://schemas.microsoft.com/office/drawing/2014/main" id="{8F2860FA-D9E4-4AEC-BD31-E66E33858A42}"/>
              </a:ext>
            </a:extLst>
          </p:cNvPr>
          <p:cNvSpPr/>
          <p:nvPr/>
        </p:nvSpPr>
        <p:spPr>
          <a:xfrm>
            <a:off x="6096000" y="509981"/>
            <a:ext cx="5035353" cy="584775"/>
          </a:xfrm>
          <a:prstGeom prst="rect">
            <a:avLst/>
          </a:prstGeom>
        </p:spPr>
        <p:txBody>
          <a:bodyPr wrap="none">
            <a:spAutoFit/>
          </a:bodyPr>
          <a:lstStyle/>
          <a:p>
            <a:r>
              <a:rPr kumimoji="1" lang="en-US" altLang="ja-JP" sz="3200" dirty="0">
                <a:solidFill>
                  <a:schemeClr val="accent1">
                    <a:lumMod val="75000"/>
                  </a:schemeClr>
                </a:solidFill>
              </a:rPr>
              <a:t>Faust</a:t>
            </a:r>
            <a:r>
              <a:rPr kumimoji="1" lang="ja-JP" altLang="en-US" sz="3200" dirty="0">
                <a:solidFill>
                  <a:schemeClr val="accent1">
                    <a:lumMod val="75000"/>
                  </a:schemeClr>
                </a:solidFill>
              </a:rPr>
              <a:t>（</a:t>
            </a:r>
            <a:r>
              <a:rPr kumimoji="1" lang="en-US" altLang="ja-JP" sz="3200" dirty="0">
                <a:solidFill>
                  <a:schemeClr val="accent1">
                    <a:lumMod val="75000"/>
                  </a:schemeClr>
                </a:solidFill>
              </a:rPr>
              <a:t>GRAME,2002~</a:t>
            </a:r>
            <a:r>
              <a:rPr kumimoji="1" lang="ja-JP" altLang="en-US" sz="3200" dirty="0">
                <a:solidFill>
                  <a:schemeClr val="accent1">
                    <a:lumMod val="75000"/>
                  </a:schemeClr>
                </a:solidFill>
              </a:rPr>
              <a:t>）</a:t>
            </a:r>
            <a:endParaRPr lang="ja-JP" altLang="en-US" sz="3200" dirty="0">
              <a:solidFill>
                <a:schemeClr val="accent1">
                  <a:lumMod val="75000"/>
                </a:schemeClr>
              </a:solidFill>
            </a:endParaRPr>
          </a:p>
        </p:txBody>
      </p:sp>
      <p:sp>
        <p:nvSpPr>
          <p:cNvPr id="8" name="コンテンツ プレースホルダー 2">
            <a:extLst>
              <a:ext uri="{FF2B5EF4-FFF2-40B4-BE49-F238E27FC236}">
                <a16:creationId xmlns:a16="http://schemas.microsoft.com/office/drawing/2014/main" id="{53471A53-AFA1-408B-9B4F-D8EAF094980B}"/>
              </a:ext>
            </a:extLst>
          </p:cNvPr>
          <p:cNvSpPr txBox="1">
            <a:spLocks/>
          </p:cNvSpPr>
          <p:nvPr/>
        </p:nvSpPr>
        <p:spPr>
          <a:xfrm>
            <a:off x="6096000" y="1267180"/>
            <a:ext cx="5677231" cy="432363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200000"/>
              </a:lnSpc>
              <a:buFont typeface="Arial" pitchFamily="34" charset="0"/>
              <a:buChar char="•"/>
            </a:pPr>
            <a:r>
              <a:rPr lang="ja-JP" altLang="en-US" dirty="0"/>
              <a:t>関数型の音響処理言語</a:t>
            </a:r>
            <a:endParaRPr lang="en-US" altLang="ja-JP" dirty="0"/>
          </a:p>
          <a:p>
            <a:pPr>
              <a:lnSpc>
                <a:spcPct val="200000"/>
              </a:lnSpc>
              <a:buFont typeface="Arial" pitchFamily="34" charset="0"/>
              <a:buChar char="•"/>
            </a:pPr>
            <a:r>
              <a:rPr lang="en-US" altLang="ja-JP" dirty="0"/>
              <a:t>C++</a:t>
            </a:r>
            <a:r>
              <a:rPr lang="ja-JP" altLang="en-US" dirty="0"/>
              <a:t>や</a:t>
            </a:r>
            <a:r>
              <a:rPr lang="en-US" altLang="ja-JP" dirty="0"/>
              <a:t>LLVM</a:t>
            </a:r>
            <a:r>
              <a:rPr lang="ja-JP" altLang="en-US" dirty="0"/>
              <a:t>を介して</a:t>
            </a:r>
            <a:r>
              <a:rPr lang="en-US" altLang="ja-JP" dirty="0" err="1"/>
              <a:t>Webaudio</a:t>
            </a:r>
            <a:r>
              <a:rPr lang="ja-JP" altLang="en-US" dirty="0"/>
              <a:t>など、複数のプラットフォームに出力</a:t>
            </a:r>
            <a:endParaRPr lang="en-US" altLang="ja-JP" dirty="0"/>
          </a:p>
          <a:p>
            <a:pPr>
              <a:lnSpc>
                <a:spcPct val="200000"/>
              </a:lnSpc>
              <a:buFont typeface="Arial" pitchFamily="34" charset="0"/>
              <a:buChar char="•"/>
            </a:pPr>
            <a:r>
              <a:rPr lang="ja-JP" altLang="en-US" dirty="0"/>
              <a:t>外部ライブラリに頼らない音響処理</a:t>
            </a:r>
            <a:endParaRPr lang="en-US" altLang="ja-JP" dirty="0"/>
          </a:p>
          <a:p>
            <a:pPr>
              <a:lnSpc>
                <a:spcPct val="200000"/>
              </a:lnSpc>
              <a:buFont typeface="Arial" pitchFamily="34" charset="0"/>
              <a:buChar char="•"/>
            </a:pPr>
            <a:r>
              <a:rPr lang="ja-JP" altLang="en-US" dirty="0"/>
              <a:t>言語の中ではすべてがサンプル単位の処理になる</a:t>
            </a:r>
          </a:p>
        </p:txBody>
      </p:sp>
    </p:spTree>
    <p:extLst>
      <p:ext uri="{BB962C8B-B14F-4D97-AF65-F5344CB8AC3E}">
        <p14:creationId xmlns:p14="http://schemas.microsoft.com/office/powerpoint/2010/main" val="3016955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312597A-FB7A-41ED-B379-47C1A51EF1B4}"/>
              </a:ext>
            </a:extLst>
          </p:cNvPr>
          <p:cNvPicPr>
            <a:picLocks noChangeAspect="1"/>
          </p:cNvPicPr>
          <p:nvPr/>
        </p:nvPicPr>
        <p:blipFill>
          <a:blip r:embed="rId3"/>
          <a:stretch>
            <a:fillRect/>
          </a:stretch>
        </p:blipFill>
        <p:spPr>
          <a:xfrm>
            <a:off x="0" y="1682432"/>
            <a:ext cx="5817312" cy="4386529"/>
          </a:xfrm>
          <a:prstGeom prst="rect">
            <a:avLst/>
          </a:prstGeom>
        </p:spPr>
      </p:pic>
      <p:sp>
        <p:nvSpPr>
          <p:cNvPr id="8" name="コンテンツ プレースホルダー 2">
            <a:extLst>
              <a:ext uri="{FF2B5EF4-FFF2-40B4-BE49-F238E27FC236}">
                <a16:creationId xmlns:a16="http://schemas.microsoft.com/office/drawing/2014/main" id="{B26B5E33-8B4D-4744-852F-4DEC0B1BF483}"/>
              </a:ext>
            </a:extLst>
          </p:cNvPr>
          <p:cNvSpPr txBox="1">
            <a:spLocks/>
          </p:cNvSpPr>
          <p:nvPr/>
        </p:nvSpPr>
        <p:spPr>
          <a:xfrm>
            <a:off x="6199238" y="2024380"/>
            <a:ext cx="5677231" cy="432363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200000"/>
              </a:lnSpc>
              <a:buFont typeface="Arial" pitchFamily="34" charset="0"/>
              <a:buChar char="•"/>
            </a:pPr>
            <a:r>
              <a:rPr lang="en-US" altLang="ja-JP" dirty="0"/>
              <a:t>LISP</a:t>
            </a:r>
            <a:r>
              <a:rPr lang="ja-JP" altLang="en-US" dirty="0"/>
              <a:t>ベースの音声</a:t>
            </a:r>
            <a:r>
              <a:rPr lang="en-US" altLang="ja-JP" dirty="0"/>
              <a:t>/</a:t>
            </a:r>
            <a:r>
              <a:rPr lang="ja-JP" altLang="en-US" dirty="0"/>
              <a:t>映像処理言語</a:t>
            </a:r>
            <a:endParaRPr lang="en-US" altLang="ja-JP" dirty="0"/>
          </a:p>
          <a:p>
            <a:pPr>
              <a:lnSpc>
                <a:spcPct val="200000"/>
              </a:lnSpc>
              <a:buFont typeface="Arial" pitchFamily="34" charset="0"/>
              <a:buChar char="•"/>
            </a:pPr>
            <a:r>
              <a:rPr lang="ja-JP" altLang="en-US" dirty="0"/>
              <a:t>外部ライブラリに頼らない音響処理</a:t>
            </a:r>
            <a:endParaRPr lang="en-US" altLang="ja-JP" dirty="0"/>
          </a:p>
          <a:p>
            <a:pPr>
              <a:lnSpc>
                <a:spcPct val="200000"/>
              </a:lnSpc>
              <a:buFont typeface="Arial" pitchFamily="34" charset="0"/>
              <a:buChar char="•"/>
            </a:pPr>
            <a:r>
              <a:rPr lang="ja-JP" altLang="en-US" dirty="0"/>
              <a:t>シグナル</a:t>
            </a:r>
            <a:r>
              <a:rPr lang="en-US" altLang="ja-JP" dirty="0"/>
              <a:t>/</a:t>
            </a:r>
            <a:r>
              <a:rPr lang="ja-JP" altLang="en-US" dirty="0"/>
              <a:t>メッセージの区別なし</a:t>
            </a:r>
            <a:endParaRPr lang="en-US" altLang="ja-JP" dirty="0"/>
          </a:p>
          <a:p>
            <a:pPr>
              <a:lnSpc>
                <a:spcPct val="200000"/>
              </a:lnSpc>
              <a:buFont typeface="Arial" pitchFamily="34" charset="0"/>
              <a:buChar char="•"/>
            </a:pPr>
            <a:r>
              <a:rPr lang="ja-JP" altLang="en-US" dirty="0"/>
              <a:t>ライブコーディング可</a:t>
            </a:r>
            <a:endParaRPr lang="en-US" altLang="ja-JP" dirty="0"/>
          </a:p>
        </p:txBody>
      </p:sp>
      <p:sp>
        <p:nvSpPr>
          <p:cNvPr id="9" name="正方形/長方形 8">
            <a:extLst>
              <a:ext uri="{FF2B5EF4-FFF2-40B4-BE49-F238E27FC236}">
                <a16:creationId xmlns:a16="http://schemas.microsoft.com/office/drawing/2014/main" id="{A6136428-2286-4E38-9A88-82F7D9C6B721}"/>
              </a:ext>
            </a:extLst>
          </p:cNvPr>
          <p:cNvSpPr/>
          <p:nvPr/>
        </p:nvSpPr>
        <p:spPr>
          <a:xfrm>
            <a:off x="6096000" y="509981"/>
            <a:ext cx="6123792" cy="584775"/>
          </a:xfrm>
          <a:prstGeom prst="rect">
            <a:avLst/>
          </a:prstGeom>
        </p:spPr>
        <p:txBody>
          <a:bodyPr wrap="none">
            <a:spAutoFit/>
          </a:bodyPr>
          <a:lstStyle/>
          <a:p>
            <a:r>
              <a:rPr kumimoji="1" lang="en-US" altLang="ja-JP" sz="3200" dirty="0">
                <a:solidFill>
                  <a:schemeClr val="accent1">
                    <a:lumMod val="75000"/>
                  </a:schemeClr>
                </a:solidFill>
              </a:rPr>
              <a:t>Extempore</a:t>
            </a:r>
            <a:r>
              <a:rPr kumimoji="1" lang="ja-JP" altLang="en-US" sz="3200" dirty="0">
                <a:solidFill>
                  <a:schemeClr val="accent1">
                    <a:lumMod val="75000"/>
                  </a:schemeClr>
                </a:solidFill>
              </a:rPr>
              <a:t>（</a:t>
            </a:r>
            <a:r>
              <a:rPr kumimoji="1" lang="en-US" altLang="ja-JP" sz="3200" dirty="0">
                <a:solidFill>
                  <a:schemeClr val="accent1">
                    <a:lumMod val="75000"/>
                  </a:schemeClr>
                </a:solidFill>
              </a:rPr>
              <a:t>Sorensen,2011~</a:t>
            </a:r>
            <a:r>
              <a:rPr kumimoji="1" lang="ja-JP" altLang="en-US" sz="3200" dirty="0">
                <a:solidFill>
                  <a:schemeClr val="accent1">
                    <a:lumMod val="75000"/>
                  </a:schemeClr>
                </a:solidFill>
              </a:rPr>
              <a:t>）</a:t>
            </a:r>
            <a:endParaRPr lang="ja-JP" altLang="en-US" sz="3200" dirty="0">
              <a:solidFill>
                <a:schemeClr val="accent1">
                  <a:lumMod val="75000"/>
                </a:schemeClr>
              </a:solidFill>
            </a:endParaRPr>
          </a:p>
        </p:txBody>
      </p:sp>
    </p:spTree>
    <p:extLst>
      <p:ext uri="{BB962C8B-B14F-4D97-AF65-F5344CB8AC3E}">
        <p14:creationId xmlns:p14="http://schemas.microsoft.com/office/powerpoint/2010/main" val="4216800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03F700-6F14-42D3-832D-DF241905A12E}"/>
              </a:ext>
            </a:extLst>
          </p:cNvPr>
          <p:cNvSpPr>
            <a:spLocks noGrp="1"/>
          </p:cNvSpPr>
          <p:nvPr>
            <p:ph type="title"/>
          </p:nvPr>
        </p:nvSpPr>
        <p:spPr/>
        <p:txBody>
          <a:bodyPr/>
          <a:lstStyle/>
          <a:p>
            <a:r>
              <a:rPr kumimoji="1" lang="ja-JP" altLang="en-US" dirty="0"/>
              <a:t>音楽プログラミングの現在</a:t>
            </a:r>
          </a:p>
        </p:txBody>
      </p:sp>
      <p:pic>
        <p:nvPicPr>
          <p:cNvPr id="4" name="図 3">
            <a:extLst>
              <a:ext uri="{FF2B5EF4-FFF2-40B4-BE49-F238E27FC236}">
                <a16:creationId xmlns:a16="http://schemas.microsoft.com/office/drawing/2014/main" id="{1EE647E5-5782-4831-B7BB-A01966D8AA90}"/>
              </a:ext>
            </a:extLst>
          </p:cNvPr>
          <p:cNvPicPr>
            <a:picLocks noChangeAspect="1"/>
          </p:cNvPicPr>
          <p:nvPr/>
        </p:nvPicPr>
        <p:blipFill rotWithShape="1">
          <a:blip r:embed="rId3">
            <a:extLst>
              <a:ext uri="{28A0092B-C50C-407E-A947-70E740481C1C}">
                <a14:useLocalDpi xmlns:a14="http://schemas.microsoft.com/office/drawing/2010/main" val="0"/>
              </a:ext>
            </a:extLst>
          </a:blip>
          <a:srcRect r="32109"/>
          <a:stretch/>
        </p:blipFill>
        <p:spPr>
          <a:xfrm>
            <a:off x="869718" y="2787074"/>
            <a:ext cx="5079670" cy="2348767"/>
          </a:xfrm>
          <a:prstGeom prst="rect">
            <a:avLst/>
          </a:prstGeom>
        </p:spPr>
      </p:pic>
      <p:sp>
        <p:nvSpPr>
          <p:cNvPr id="5" name="正方形/長方形 4">
            <a:extLst>
              <a:ext uri="{FF2B5EF4-FFF2-40B4-BE49-F238E27FC236}">
                <a16:creationId xmlns:a16="http://schemas.microsoft.com/office/drawing/2014/main" id="{209DA74D-CF28-4126-86EC-8FBCBA469E26}"/>
              </a:ext>
            </a:extLst>
          </p:cNvPr>
          <p:cNvSpPr/>
          <p:nvPr/>
        </p:nvSpPr>
        <p:spPr>
          <a:xfrm>
            <a:off x="817662" y="5508886"/>
            <a:ext cx="5737789" cy="923330"/>
          </a:xfrm>
          <a:prstGeom prst="rect">
            <a:avLst/>
          </a:prstGeom>
        </p:spPr>
        <p:txBody>
          <a:bodyPr wrap="square">
            <a:spAutoFit/>
          </a:bodyPr>
          <a:lstStyle/>
          <a:p>
            <a:r>
              <a:rPr lang="en-US" altLang="ja-JP" dirty="0">
                <a:solidFill>
                  <a:srgbClr val="2E414F"/>
                </a:solidFill>
                <a:latin typeface="-apple-system"/>
              </a:rPr>
              <a:t>Collins, N., &amp; McLean, A. (2014). </a:t>
            </a:r>
            <a:r>
              <a:rPr lang="en-US" altLang="ja-JP" dirty="0" err="1">
                <a:solidFill>
                  <a:srgbClr val="2E414F"/>
                </a:solidFill>
                <a:latin typeface="-apple-system"/>
              </a:rPr>
              <a:t>Algorave</a:t>
            </a:r>
            <a:r>
              <a:rPr lang="en-US" altLang="ja-JP" dirty="0">
                <a:solidFill>
                  <a:srgbClr val="2E414F"/>
                </a:solidFill>
                <a:latin typeface="-apple-system"/>
              </a:rPr>
              <a:t>: A Survey of the History, Aesthetics and Technology of Live Performance of Algorithmic Electronic Dance Music. </a:t>
            </a:r>
            <a:r>
              <a:rPr lang="en-US" altLang="ja-JP" i="1" dirty="0">
                <a:solidFill>
                  <a:srgbClr val="2E414F"/>
                </a:solidFill>
                <a:latin typeface="-apple-system"/>
              </a:rPr>
              <a:t>NIME</a:t>
            </a:r>
            <a:r>
              <a:rPr lang="en-US" altLang="ja-JP" dirty="0">
                <a:solidFill>
                  <a:srgbClr val="2E414F"/>
                </a:solidFill>
                <a:latin typeface="-apple-system"/>
              </a:rPr>
              <a:t>.</a:t>
            </a:r>
            <a:endParaRPr lang="ja-JP" altLang="en-US" dirty="0"/>
          </a:p>
        </p:txBody>
      </p:sp>
      <p:pic>
        <p:nvPicPr>
          <p:cNvPr id="6" name="図 5">
            <a:extLst>
              <a:ext uri="{FF2B5EF4-FFF2-40B4-BE49-F238E27FC236}">
                <a16:creationId xmlns:a16="http://schemas.microsoft.com/office/drawing/2014/main" id="{859FAD4A-D094-4A89-8320-EA92A8C03311}"/>
              </a:ext>
            </a:extLst>
          </p:cNvPr>
          <p:cNvPicPr>
            <a:picLocks noChangeAspect="1"/>
          </p:cNvPicPr>
          <p:nvPr/>
        </p:nvPicPr>
        <p:blipFill>
          <a:blip r:embed="rId4"/>
          <a:stretch>
            <a:fillRect/>
          </a:stretch>
        </p:blipFill>
        <p:spPr>
          <a:xfrm>
            <a:off x="6555451" y="2592102"/>
            <a:ext cx="4614171" cy="2596089"/>
          </a:xfrm>
          <a:prstGeom prst="rect">
            <a:avLst/>
          </a:prstGeom>
        </p:spPr>
      </p:pic>
      <p:sp>
        <p:nvSpPr>
          <p:cNvPr id="8" name="正方形/長方形 7">
            <a:extLst>
              <a:ext uri="{FF2B5EF4-FFF2-40B4-BE49-F238E27FC236}">
                <a16:creationId xmlns:a16="http://schemas.microsoft.com/office/drawing/2014/main" id="{8B4734ED-92B6-4320-AAEA-B280C3AA1C1D}"/>
              </a:ext>
            </a:extLst>
          </p:cNvPr>
          <p:cNvSpPr/>
          <p:nvPr/>
        </p:nvSpPr>
        <p:spPr>
          <a:xfrm>
            <a:off x="6555451" y="5508886"/>
            <a:ext cx="5737789" cy="646331"/>
          </a:xfrm>
          <a:prstGeom prst="rect">
            <a:avLst/>
          </a:prstGeom>
        </p:spPr>
        <p:txBody>
          <a:bodyPr wrap="square">
            <a:spAutoFit/>
          </a:bodyPr>
          <a:lstStyle/>
          <a:p>
            <a:r>
              <a:rPr lang="en-US" altLang="ja-JP" dirty="0" err="1">
                <a:solidFill>
                  <a:srgbClr val="2E414F"/>
                </a:solidFill>
                <a:latin typeface="-apple-system"/>
              </a:rPr>
              <a:t>Algorave</a:t>
            </a:r>
            <a:r>
              <a:rPr lang="ja-JP" altLang="en-US" dirty="0">
                <a:solidFill>
                  <a:srgbClr val="2E414F"/>
                </a:solidFill>
                <a:latin typeface="-apple-system"/>
              </a:rPr>
              <a:t> </a:t>
            </a:r>
            <a:r>
              <a:rPr lang="en-US" altLang="ja-JP" dirty="0">
                <a:solidFill>
                  <a:srgbClr val="2E414F"/>
                </a:solidFill>
                <a:latin typeface="-apple-system"/>
              </a:rPr>
              <a:t>Tokyo</a:t>
            </a:r>
            <a:r>
              <a:rPr lang="ja-JP" altLang="en-US" dirty="0">
                <a:solidFill>
                  <a:srgbClr val="2E414F"/>
                </a:solidFill>
                <a:latin typeface="-apple-system"/>
              </a:rPr>
              <a:t> </a:t>
            </a:r>
            <a:r>
              <a:rPr lang="en-US" altLang="ja-JP" dirty="0">
                <a:solidFill>
                  <a:srgbClr val="2E414F"/>
                </a:solidFill>
                <a:latin typeface="-apple-system"/>
              </a:rPr>
              <a:t>2018/08/19</a:t>
            </a:r>
            <a:r>
              <a:rPr lang="ja-JP" altLang="en-US" dirty="0">
                <a:solidFill>
                  <a:srgbClr val="2E414F"/>
                </a:solidFill>
                <a:latin typeface="-apple-system"/>
              </a:rPr>
              <a:t> </a:t>
            </a:r>
            <a:r>
              <a:rPr lang="en-US" altLang="ja-JP" dirty="0">
                <a:solidFill>
                  <a:srgbClr val="2E414F"/>
                </a:solidFill>
                <a:latin typeface="-apple-system"/>
              </a:rPr>
              <a:t>at</a:t>
            </a:r>
            <a:r>
              <a:rPr lang="ja-JP" altLang="en-US" dirty="0">
                <a:solidFill>
                  <a:srgbClr val="2E414F"/>
                </a:solidFill>
                <a:latin typeface="-apple-system"/>
              </a:rPr>
              <a:t> </a:t>
            </a:r>
            <a:r>
              <a:rPr lang="en-US" altLang="ja-JP" dirty="0">
                <a:solidFill>
                  <a:srgbClr val="2E414F"/>
                </a:solidFill>
                <a:latin typeface="-apple-system"/>
              </a:rPr>
              <a:t>ANAGRA</a:t>
            </a:r>
            <a:r>
              <a:rPr lang="ja-JP" altLang="en-US" dirty="0">
                <a:solidFill>
                  <a:srgbClr val="2E414F"/>
                </a:solidFill>
                <a:latin typeface="-apple-system"/>
              </a:rPr>
              <a:t> </a:t>
            </a:r>
            <a:r>
              <a:rPr lang="en-US" altLang="ja-JP" dirty="0">
                <a:solidFill>
                  <a:srgbClr val="2E414F"/>
                </a:solidFill>
                <a:latin typeface="-apple-system"/>
              </a:rPr>
              <a:t>Tokyo</a:t>
            </a:r>
          </a:p>
          <a:p>
            <a:r>
              <a:rPr lang="en-US" altLang="ja-JP" dirty="0" err="1">
                <a:solidFill>
                  <a:srgbClr val="2E414F"/>
                </a:solidFill>
                <a:latin typeface="-apple-system"/>
              </a:rPr>
              <a:t>ChucK+Faust</a:t>
            </a:r>
            <a:r>
              <a:rPr lang="ja-JP" altLang="en-US" dirty="0">
                <a:solidFill>
                  <a:srgbClr val="2E414F"/>
                </a:solidFill>
                <a:latin typeface="-apple-system"/>
              </a:rPr>
              <a:t>によるライブコーディングで出演</a:t>
            </a:r>
            <a:endParaRPr lang="ja-JP" altLang="en-US" dirty="0"/>
          </a:p>
        </p:txBody>
      </p:sp>
      <p:sp>
        <p:nvSpPr>
          <p:cNvPr id="9" name="正方形/長方形 8">
            <a:extLst>
              <a:ext uri="{FF2B5EF4-FFF2-40B4-BE49-F238E27FC236}">
                <a16:creationId xmlns:a16="http://schemas.microsoft.com/office/drawing/2014/main" id="{8913F49F-5051-4A31-B56D-BEA123125325}"/>
              </a:ext>
            </a:extLst>
          </p:cNvPr>
          <p:cNvSpPr/>
          <p:nvPr/>
        </p:nvSpPr>
        <p:spPr>
          <a:xfrm>
            <a:off x="657224" y="1790141"/>
            <a:ext cx="5519460" cy="584775"/>
          </a:xfrm>
          <a:prstGeom prst="rect">
            <a:avLst/>
          </a:prstGeom>
        </p:spPr>
        <p:txBody>
          <a:bodyPr wrap="none">
            <a:spAutoFit/>
          </a:bodyPr>
          <a:lstStyle/>
          <a:p>
            <a:r>
              <a:rPr kumimoji="1" lang="ja-JP" altLang="en-US" sz="3200" dirty="0">
                <a:solidFill>
                  <a:schemeClr val="accent1">
                    <a:lumMod val="75000"/>
                  </a:schemeClr>
                </a:solidFill>
              </a:rPr>
              <a:t>生成的表現と大衆音楽の接近</a:t>
            </a:r>
            <a:endParaRPr lang="ja-JP" altLang="en-US" sz="3200" dirty="0">
              <a:solidFill>
                <a:schemeClr val="accent1">
                  <a:lumMod val="75000"/>
                </a:schemeClr>
              </a:solidFill>
            </a:endParaRPr>
          </a:p>
        </p:txBody>
      </p:sp>
    </p:spTree>
    <p:extLst>
      <p:ext uri="{BB962C8B-B14F-4D97-AF65-F5344CB8AC3E}">
        <p14:creationId xmlns:p14="http://schemas.microsoft.com/office/powerpoint/2010/main" val="297851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A30E8E-8990-44DE-A29A-1272747D097C}"/>
              </a:ext>
            </a:extLst>
          </p:cNvPr>
          <p:cNvSpPr>
            <a:spLocks noGrp="1"/>
          </p:cNvSpPr>
          <p:nvPr>
            <p:ph type="ctrTitle"/>
          </p:nvPr>
        </p:nvSpPr>
        <p:spPr/>
        <p:txBody>
          <a:bodyPr anchor="t"/>
          <a:lstStyle/>
          <a:p>
            <a:r>
              <a:rPr lang="ja-JP" altLang="en-US" sz="5400" b="1" dirty="0"/>
              <a:t>個人的モチベーション</a:t>
            </a:r>
            <a:endParaRPr kumimoji="1" lang="ja-JP" altLang="en-US" sz="5400" b="1" dirty="0"/>
          </a:p>
        </p:txBody>
      </p:sp>
      <p:sp>
        <p:nvSpPr>
          <p:cNvPr id="3" name="字幕 2">
            <a:extLst>
              <a:ext uri="{FF2B5EF4-FFF2-40B4-BE49-F238E27FC236}">
                <a16:creationId xmlns:a16="http://schemas.microsoft.com/office/drawing/2014/main" id="{68336F37-7AC6-48ED-AAF8-B72D58DCB629}"/>
              </a:ext>
            </a:extLst>
          </p:cNvPr>
          <p:cNvSpPr>
            <a:spLocks noGrp="1"/>
          </p:cNvSpPr>
          <p:nvPr>
            <p:ph type="subTitle" idx="1"/>
          </p:nvPr>
        </p:nvSpPr>
        <p:spPr>
          <a:xfrm>
            <a:off x="0" y="1377387"/>
            <a:ext cx="12192000" cy="5480613"/>
          </a:xfrm>
        </p:spPr>
        <p:txBody>
          <a:bodyPr anchor="ctr">
            <a:normAutofit lnSpcReduction="10000"/>
          </a:bodyPr>
          <a:lstStyle/>
          <a:p>
            <a:pPr>
              <a:lnSpc>
                <a:spcPct val="110000"/>
              </a:lnSpc>
            </a:pPr>
            <a:r>
              <a:rPr lang="ja-JP" altLang="en-US" dirty="0"/>
              <a:t>元々ポップミュージックが好きだけど</a:t>
            </a:r>
            <a:r>
              <a:rPr lang="en-US" altLang="ja-JP" dirty="0"/>
              <a:t>DAW</a:t>
            </a:r>
            <a:r>
              <a:rPr lang="ja-JP" altLang="en-US" dirty="0"/>
              <a:t>使ってるとどうしても曲が作れなくて、プログラミングで音生成したり自作電子楽器作ったりして面白い音素材を作ってみたものの、それを</a:t>
            </a:r>
            <a:r>
              <a:rPr lang="en-US" altLang="ja-JP" dirty="0"/>
              <a:t>DAW</a:t>
            </a:r>
            <a:r>
              <a:rPr lang="ja-JP" altLang="en-US" dirty="0"/>
              <a:t>で切り貼りして音楽を作ろうとしてもやっぱり完成せず、そうこうしてる間に自作楽器でライブとかしてたら評価され始めるようになったんだけど、気づいたらノイズ音楽をやる人だと思われるようになってて、いや実は電子音楽とかノイズとか全然好きじゃないし、別に自分がやりたかったのってそう</a:t>
            </a:r>
            <a:r>
              <a:rPr lang="ja-JP" altLang="en-US" dirty="0" err="1"/>
              <a:t>いうの</a:t>
            </a:r>
            <a:r>
              <a:rPr lang="ja-JP" altLang="en-US" dirty="0"/>
              <a:t>じゃなかった気がするんだけど、っていうか</a:t>
            </a:r>
            <a:r>
              <a:rPr lang="en-US" altLang="ja-JP" b="1" dirty="0">
                <a:solidFill>
                  <a:srgbClr val="DA841C"/>
                </a:solidFill>
              </a:rPr>
              <a:t>DAW</a:t>
            </a:r>
            <a:r>
              <a:rPr lang="ja-JP" altLang="en-US" b="1" dirty="0">
                <a:solidFill>
                  <a:srgbClr val="DA841C"/>
                </a:solidFill>
              </a:rPr>
              <a:t>みたいなインターフェースのソフトウェアの中でもっと柔軟にプログラミング的表現が扱えれば</a:t>
            </a:r>
            <a:r>
              <a:rPr lang="ja-JP" altLang="en-US" dirty="0"/>
              <a:t>全部解決する気がするんですけど・・・</a:t>
            </a:r>
            <a:endParaRPr kumimoji="1" lang="ja-JP" altLang="en-US" dirty="0"/>
          </a:p>
        </p:txBody>
      </p:sp>
    </p:spTree>
    <p:extLst>
      <p:ext uri="{BB962C8B-B14F-4D97-AF65-F5344CB8AC3E}">
        <p14:creationId xmlns:p14="http://schemas.microsoft.com/office/powerpoint/2010/main" val="2004362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0CBDDE7-E38B-46D5-98D7-0F99B370F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72" y="2347155"/>
            <a:ext cx="3719670" cy="2390179"/>
          </a:xfrm>
          <a:prstGeom prst="rect">
            <a:avLst/>
          </a:prstGeom>
        </p:spPr>
      </p:pic>
      <p:pic>
        <p:nvPicPr>
          <p:cNvPr id="6" name="図 5">
            <a:extLst>
              <a:ext uri="{FF2B5EF4-FFF2-40B4-BE49-F238E27FC236}">
                <a16:creationId xmlns:a16="http://schemas.microsoft.com/office/drawing/2014/main" id="{83C9B896-498A-4A5B-9DCB-3BC43E962E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4759" y="2603920"/>
            <a:ext cx="4347241" cy="1779005"/>
          </a:xfrm>
          <a:prstGeom prst="rect">
            <a:avLst/>
          </a:prstGeom>
        </p:spPr>
      </p:pic>
      <p:sp>
        <p:nvSpPr>
          <p:cNvPr id="11" name="正方形/長方形 10">
            <a:extLst>
              <a:ext uri="{FF2B5EF4-FFF2-40B4-BE49-F238E27FC236}">
                <a16:creationId xmlns:a16="http://schemas.microsoft.com/office/drawing/2014/main" id="{A5F6B7DC-51D2-4961-9935-3CA0ADC90C85}"/>
              </a:ext>
            </a:extLst>
          </p:cNvPr>
          <p:cNvSpPr/>
          <p:nvPr/>
        </p:nvSpPr>
        <p:spPr>
          <a:xfrm>
            <a:off x="502101" y="5177016"/>
            <a:ext cx="3175869" cy="646331"/>
          </a:xfrm>
          <a:prstGeom prst="rect">
            <a:avLst/>
          </a:prstGeom>
        </p:spPr>
        <p:txBody>
          <a:bodyPr wrap="none">
            <a:spAutoFit/>
          </a:bodyPr>
          <a:lstStyle/>
          <a:p>
            <a:pPr algn="ctr"/>
            <a:r>
              <a:rPr lang="en-US" altLang="ja-JP" dirty="0"/>
              <a:t>Jennifer</a:t>
            </a:r>
            <a:r>
              <a:rPr lang="ja-JP" altLang="en-US" dirty="0"/>
              <a:t> </a:t>
            </a:r>
            <a:r>
              <a:rPr lang="en-US" altLang="ja-JP" dirty="0"/>
              <a:t>Jacobs</a:t>
            </a:r>
          </a:p>
          <a:p>
            <a:pPr algn="ctr"/>
            <a:r>
              <a:rPr lang="en-US" altLang="ja-JP" dirty="0"/>
              <a:t> “Para”/ “Dynamic Brushes”</a:t>
            </a:r>
            <a:endParaRPr lang="ja-JP" altLang="en-US" dirty="0"/>
          </a:p>
        </p:txBody>
      </p:sp>
      <p:sp>
        <p:nvSpPr>
          <p:cNvPr id="12" name="正方形/長方形 11">
            <a:extLst>
              <a:ext uri="{FF2B5EF4-FFF2-40B4-BE49-F238E27FC236}">
                <a16:creationId xmlns:a16="http://schemas.microsoft.com/office/drawing/2014/main" id="{18DFCF93-3A22-4DA3-8169-DE3846D94B15}"/>
              </a:ext>
            </a:extLst>
          </p:cNvPr>
          <p:cNvSpPr/>
          <p:nvPr/>
        </p:nvSpPr>
        <p:spPr>
          <a:xfrm>
            <a:off x="4725674" y="5244773"/>
            <a:ext cx="2175596" cy="646331"/>
          </a:xfrm>
          <a:prstGeom prst="rect">
            <a:avLst/>
          </a:prstGeom>
        </p:spPr>
        <p:txBody>
          <a:bodyPr wrap="none">
            <a:spAutoFit/>
          </a:bodyPr>
          <a:lstStyle/>
          <a:p>
            <a:pPr algn="ctr"/>
            <a:r>
              <a:rPr lang="en-US" altLang="ja-JP" dirty="0"/>
              <a:t>Ravi </a:t>
            </a:r>
            <a:r>
              <a:rPr lang="en-US" altLang="ja-JP" dirty="0" err="1"/>
              <a:t>Chugh</a:t>
            </a:r>
            <a:endParaRPr lang="en-US" altLang="ja-JP" dirty="0"/>
          </a:p>
          <a:p>
            <a:pPr algn="ctr"/>
            <a:r>
              <a:rPr lang="en-US" altLang="ja-JP" dirty="0"/>
              <a:t>“Sketch-n-Sketch”</a:t>
            </a:r>
            <a:endParaRPr lang="ja-JP" altLang="en-US" dirty="0"/>
          </a:p>
        </p:txBody>
      </p:sp>
      <p:sp>
        <p:nvSpPr>
          <p:cNvPr id="13" name="正方形/長方形 12">
            <a:extLst>
              <a:ext uri="{FF2B5EF4-FFF2-40B4-BE49-F238E27FC236}">
                <a16:creationId xmlns:a16="http://schemas.microsoft.com/office/drawing/2014/main" id="{85773F86-9E8A-476F-9F2B-4A873FF96A41}"/>
              </a:ext>
            </a:extLst>
          </p:cNvPr>
          <p:cNvSpPr/>
          <p:nvPr/>
        </p:nvSpPr>
        <p:spPr>
          <a:xfrm>
            <a:off x="8709985" y="5177014"/>
            <a:ext cx="2751074" cy="646331"/>
          </a:xfrm>
          <a:prstGeom prst="rect">
            <a:avLst/>
          </a:prstGeom>
        </p:spPr>
        <p:txBody>
          <a:bodyPr wrap="none">
            <a:spAutoFit/>
          </a:bodyPr>
          <a:lstStyle/>
          <a:p>
            <a:pPr algn="ctr"/>
            <a:r>
              <a:rPr lang="ja-JP" altLang="en-US" dirty="0"/>
              <a:t>橋本麦</a:t>
            </a:r>
            <a:endParaRPr lang="en-US" altLang="ja-JP" dirty="0"/>
          </a:p>
          <a:p>
            <a:pPr algn="ctr"/>
            <a:r>
              <a:rPr lang="en-US" altLang="ja-JP" dirty="0"/>
              <a:t>Programmable Pen Tool</a:t>
            </a:r>
            <a:endParaRPr lang="ja-JP" altLang="en-US" dirty="0"/>
          </a:p>
        </p:txBody>
      </p:sp>
      <p:sp>
        <p:nvSpPr>
          <p:cNvPr id="14" name="タイトル 1">
            <a:extLst>
              <a:ext uri="{FF2B5EF4-FFF2-40B4-BE49-F238E27FC236}">
                <a16:creationId xmlns:a16="http://schemas.microsoft.com/office/drawing/2014/main" id="{DC4968C4-7B57-400D-BE36-AC692F76BE5F}"/>
              </a:ext>
            </a:extLst>
          </p:cNvPr>
          <p:cNvSpPr>
            <a:spLocks noGrp="1"/>
          </p:cNvSpPr>
          <p:nvPr>
            <p:ph type="title"/>
          </p:nvPr>
        </p:nvSpPr>
        <p:spPr>
          <a:xfrm>
            <a:off x="657224" y="499533"/>
            <a:ext cx="10772775" cy="1658198"/>
          </a:xfrm>
        </p:spPr>
        <p:txBody>
          <a:bodyPr/>
          <a:lstStyle/>
          <a:p>
            <a:r>
              <a:rPr kumimoji="1" lang="ja-JP" altLang="en-US" dirty="0"/>
              <a:t>視覚表現における先行事例</a:t>
            </a:r>
          </a:p>
        </p:txBody>
      </p:sp>
    </p:spTree>
    <p:extLst>
      <p:ext uri="{BB962C8B-B14F-4D97-AF65-F5344CB8AC3E}">
        <p14:creationId xmlns:p14="http://schemas.microsoft.com/office/powerpoint/2010/main" val="262218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
            <a:extLst>
              <a:ext uri="{FF2B5EF4-FFF2-40B4-BE49-F238E27FC236}">
                <a16:creationId xmlns:a16="http://schemas.microsoft.com/office/drawing/2014/main" id="{DC4968C4-7B57-400D-BE36-AC692F76BE5F}"/>
              </a:ext>
            </a:extLst>
          </p:cNvPr>
          <p:cNvSpPr>
            <a:spLocks noGrp="1"/>
          </p:cNvSpPr>
          <p:nvPr>
            <p:ph type="title"/>
          </p:nvPr>
        </p:nvSpPr>
        <p:spPr>
          <a:xfrm>
            <a:off x="657224" y="499533"/>
            <a:ext cx="10772775" cy="1658198"/>
          </a:xfrm>
        </p:spPr>
        <p:txBody>
          <a:bodyPr/>
          <a:lstStyle/>
          <a:p>
            <a:r>
              <a:rPr kumimoji="1" lang="ja-JP" altLang="en-US" dirty="0"/>
              <a:t>視覚表現における先行事例</a:t>
            </a:r>
          </a:p>
        </p:txBody>
      </p:sp>
      <p:pic>
        <p:nvPicPr>
          <p:cNvPr id="3" name="オンライン メディア 2" title="Dynamic Brushes: Extending Manual Drawing Practices with Artist-Centric Programming Tools">
            <a:hlinkClick r:id="" action="ppaction://media"/>
            <a:extLst>
              <a:ext uri="{FF2B5EF4-FFF2-40B4-BE49-F238E27FC236}">
                <a16:creationId xmlns:a16="http://schemas.microsoft.com/office/drawing/2014/main" id="{5442A525-F6C6-4685-BBC9-8C7A581632BC}"/>
              </a:ext>
            </a:extLst>
          </p:cNvPr>
          <p:cNvPicPr>
            <a:picLocks noRot="1" noChangeAspect="1"/>
          </p:cNvPicPr>
          <p:nvPr>
            <a:videoFile r:link="rId1"/>
          </p:nvPr>
        </p:nvPicPr>
        <p:blipFill>
          <a:blip r:embed="rId3"/>
          <a:stretch>
            <a:fillRect/>
          </a:stretch>
        </p:blipFill>
        <p:spPr>
          <a:xfrm>
            <a:off x="2167094" y="1914840"/>
            <a:ext cx="8021934" cy="4512338"/>
          </a:xfrm>
          <a:prstGeom prst="rect">
            <a:avLst/>
          </a:prstGeom>
        </p:spPr>
      </p:pic>
    </p:spTree>
    <p:extLst>
      <p:ext uri="{BB962C8B-B14F-4D97-AF65-F5344CB8AC3E}">
        <p14:creationId xmlns:p14="http://schemas.microsoft.com/office/powerpoint/2010/main" val="976218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82B67655-226A-4C78-9556-AEB21703EE1A}"/>
              </a:ext>
            </a:extLst>
          </p:cNvPr>
          <p:cNvSpPr/>
          <p:nvPr/>
        </p:nvSpPr>
        <p:spPr>
          <a:xfrm>
            <a:off x="81848" y="3960393"/>
            <a:ext cx="12001500" cy="2843410"/>
          </a:xfrm>
          <a:prstGeom prst="rect">
            <a:avLst/>
          </a:prstGeom>
          <a:solidFill>
            <a:srgbClr val="F4F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E181C24D-7FF2-4FEF-A081-9170BEDD070B}"/>
              </a:ext>
            </a:extLst>
          </p:cNvPr>
          <p:cNvSpPr/>
          <p:nvPr/>
        </p:nvSpPr>
        <p:spPr>
          <a:xfrm>
            <a:off x="87406" y="712694"/>
            <a:ext cx="12001500" cy="31533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2" name="グループ化 1">
            <a:extLst>
              <a:ext uri="{FF2B5EF4-FFF2-40B4-BE49-F238E27FC236}">
                <a16:creationId xmlns:a16="http://schemas.microsoft.com/office/drawing/2014/main" id="{B0E165D9-04DA-4740-B3C1-F24C62AFB5A9}"/>
              </a:ext>
            </a:extLst>
          </p:cNvPr>
          <p:cNvGrpSpPr/>
          <p:nvPr/>
        </p:nvGrpSpPr>
        <p:grpSpPr>
          <a:xfrm>
            <a:off x="4378838" y="4337799"/>
            <a:ext cx="3709217" cy="1916403"/>
            <a:chOff x="726142" y="3550668"/>
            <a:chExt cx="5295611" cy="2736029"/>
          </a:xfrm>
        </p:grpSpPr>
        <p:pic>
          <p:nvPicPr>
            <p:cNvPr id="4" name="図 3">
              <a:extLst>
                <a:ext uri="{FF2B5EF4-FFF2-40B4-BE49-F238E27FC236}">
                  <a16:creationId xmlns:a16="http://schemas.microsoft.com/office/drawing/2014/main" id="{F0CBDDE7-E38B-46D5-98D7-0F99B370F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142" y="3550668"/>
              <a:ext cx="3719670" cy="2390179"/>
            </a:xfrm>
            <a:prstGeom prst="rect">
              <a:avLst/>
            </a:prstGeom>
          </p:spPr>
        </p:pic>
        <p:pic>
          <p:nvPicPr>
            <p:cNvPr id="8" name="図 7">
              <a:extLst>
                <a:ext uri="{FF2B5EF4-FFF2-40B4-BE49-F238E27FC236}">
                  <a16:creationId xmlns:a16="http://schemas.microsoft.com/office/drawing/2014/main" id="{EC4FA991-E4E4-4A93-8090-A640B6B36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8876" y="4078969"/>
              <a:ext cx="3949120" cy="2180534"/>
            </a:xfrm>
            <a:prstGeom prst="rect">
              <a:avLst/>
            </a:prstGeom>
          </p:spPr>
        </p:pic>
        <p:pic>
          <p:nvPicPr>
            <p:cNvPr id="6" name="図 5">
              <a:extLst>
                <a:ext uri="{FF2B5EF4-FFF2-40B4-BE49-F238E27FC236}">
                  <a16:creationId xmlns:a16="http://schemas.microsoft.com/office/drawing/2014/main" id="{83C9B896-498A-4A5B-9DCB-3BC43E962E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4512" y="4507692"/>
              <a:ext cx="4347241" cy="1779005"/>
            </a:xfrm>
            <a:prstGeom prst="rect">
              <a:avLst/>
            </a:prstGeom>
          </p:spPr>
        </p:pic>
      </p:grpSp>
      <p:pic>
        <p:nvPicPr>
          <p:cNvPr id="9" name="図 8">
            <a:extLst>
              <a:ext uri="{FF2B5EF4-FFF2-40B4-BE49-F238E27FC236}">
                <a16:creationId xmlns:a16="http://schemas.microsoft.com/office/drawing/2014/main" id="{AE07F705-BC02-4839-A4A4-8DB4F5AF0A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8868" y="1203040"/>
            <a:ext cx="3166247" cy="2298232"/>
          </a:xfrm>
          <a:prstGeom prst="rect">
            <a:avLst/>
          </a:prstGeom>
        </p:spPr>
      </p:pic>
      <p:pic>
        <p:nvPicPr>
          <p:cNvPr id="10" name="コンテンツ プレースホルダー 6">
            <a:extLst>
              <a:ext uri="{FF2B5EF4-FFF2-40B4-BE49-F238E27FC236}">
                <a16:creationId xmlns:a16="http://schemas.microsoft.com/office/drawing/2014/main" id="{251CC43B-9DE2-4455-AF5A-9285088FE4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747" y="1369848"/>
            <a:ext cx="3274359" cy="1964615"/>
          </a:xfrm>
          <a:prstGeom prst="rect">
            <a:avLst/>
          </a:prstGeom>
        </p:spPr>
      </p:pic>
      <p:pic>
        <p:nvPicPr>
          <p:cNvPr id="5" name="図 4">
            <a:extLst>
              <a:ext uri="{FF2B5EF4-FFF2-40B4-BE49-F238E27FC236}">
                <a16:creationId xmlns:a16="http://schemas.microsoft.com/office/drawing/2014/main" id="{BE83C201-0A80-4719-A65D-CC7FBBD19B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4748" y="4439331"/>
            <a:ext cx="3274359" cy="1795823"/>
          </a:xfrm>
          <a:prstGeom prst="rect">
            <a:avLst/>
          </a:prstGeom>
        </p:spPr>
      </p:pic>
      <p:pic>
        <p:nvPicPr>
          <p:cNvPr id="14" name="図 13">
            <a:extLst>
              <a:ext uri="{FF2B5EF4-FFF2-40B4-BE49-F238E27FC236}">
                <a16:creationId xmlns:a16="http://schemas.microsoft.com/office/drawing/2014/main" id="{0D3F7F59-7D4A-4420-AD6B-07770E23680F}"/>
              </a:ext>
            </a:extLst>
          </p:cNvPr>
          <p:cNvPicPr>
            <a:picLocks noChangeAspect="1"/>
          </p:cNvPicPr>
          <p:nvPr/>
        </p:nvPicPr>
        <p:blipFill rotWithShape="1">
          <a:blip r:embed="rId9">
            <a:extLst>
              <a:ext uri="{28A0092B-C50C-407E-A947-70E740481C1C}">
                <a14:useLocalDpi xmlns:a14="http://schemas.microsoft.com/office/drawing/2010/main" val="0"/>
              </a:ext>
            </a:extLst>
          </a:blip>
          <a:srcRect r="23249"/>
          <a:stretch/>
        </p:blipFill>
        <p:spPr>
          <a:xfrm>
            <a:off x="8637698" y="4550649"/>
            <a:ext cx="3108055" cy="1831631"/>
          </a:xfrm>
          <a:prstGeom prst="rect">
            <a:avLst/>
          </a:prstGeom>
        </p:spPr>
      </p:pic>
      <p:sp>
        <p:nvSpPr>
          <p:cNvPr id="15" name="四角形: 角を丸くする 14">
            <a:extLst>
              <a:ext uri="{FF2B5EF4-FFF2-40B4-BE49-F238E27FC236}">
                <a16:creationId xmlns:a16="http://schemas.microsoft.com/office/drawing/2014/main" id="{E1C41564-38EF-4BD6-A743-FB4EB6D084DA}"/>
              </a:ext>
            </a:extLst>
          </p:cNvPr>
          <p:cNvSpPr/>
          <p:nvPr/>
        </p:nvSpPr>
        <p:spPr>
          <a:xfrm>
            <a:off x="4466238" y="1545011"/>
            <a:ext cx="3415552" cy="1775012"/>
          </a:xfrm>
          <a:prstGeom prst="roundRect">
            <a:avLst/>
          </a:prstGeom>
          <a:no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dirty="0">
                <a:solidFill>
                  <a:schemeClr val="accent1">
                    <a:lumMod val="75000"/>
                  </a:schemeClr>
                </a:solidFill>
              </a:rPr>
              <a:t>？</a:t>
            </a:r>
          </a:p>
        </p:txBody>
      </p:sp>
      <p:cxnSp>
        <p:nvCxnSpPr>
          <p:cNvPr id="18" name="直線コネクタ 17">
            <a:extLst>
              <a:ext uri="{FF2B5EF4-FFF2-40B4-BE49-F238E27FC236}">
                <a16:creationId xmlns:a16="http://schemas.microsoft.com/office/drawing/2014/main" id="{8A3227F1-7FD5-493A-BE5A-9C99A2E197BA}"/>
              </a:ext>
            </a:extLst>
          </p:cNvPr>
          <p:cNvCxnSpPr/>
          <p:nvPr/>
        </p:nvCxnSpPr>
        <p:spPr>
          <a:xfrm>
            <a:off x="87406" y="3866029"/>
            <a:ext cx="120015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1381D939-F1B4-49F3-8D61-B4D52821A274}"/>
              </a:ext>
            </a:extLst>
          </p:cNvPr>
          <p:cNvCxnSpPr>
            <a:cxnSpLocks/>
          </p:cNvCxnSpPr>
          <p:nvPr/>
        </p:nvCxnSpPr>
        <p:spPr>
          <a:xfrm>
            <a:off x="4182035" y="1174283"/>
            <a:ext cx="0" cy="5167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6C46128B-D7BE-48BD-9837-69E8F096F6EF}"/>
              </a:ext>
            </a:extLst>
          </p:cNvPr>
          <p:cNvCxnSpPr>
            <a:cxnSpLocks/>
          </p:cNvCxnSpPr>
          <p:nvPr/>
        </p:nvCxnSpPr>
        <p:spPr>
          <a:xfrm>
            <a:off x="8220635" y="1174283"/>
            <a:ext cx="0" cy="5167931"/>
          </a:xfrm>
          <a:prstGeom prst="line">
            <a:avLst/>
          </a:prstGeom>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F9B311A9-6892-428C-AA66-081F82DF01F0}"/>
              </a:ext>
            </a:extLst>
          </p:cNvPr>
          <p:cNvSpPr txBox="1"/>
          <p:nvPr/>
        </p:nvSpPr>
        <p:spPr>
          <a:xfrm>
            <a:off x="1463130" y="252740"/>
            <a:ext cx="3502952" cy="400110"/>
          </a:xfrm>
          <a:prstGeom prst="rect">
            <a:avLst/>
          </a:prstGeom>
          <a:noFill/>
        </p:spPr>
        <p:txBody>
          <a:bodyPr wrap="square" rtlCol="0">
            <a:spAutoFit/>
          </a:bodyPr>
          <a:lstStyle/>
          <a:p>
            <a:pPr algn="ctr"/>
            <a:r>
              <a:rPr kumimoji="1" lang="en-US" altLang="ja-JP" sz="2000" b="1" dirty="0">
                <a:solidFill>
                  <a:schemeClr val="accent1">
                    <a:lumMod val="75000"/>
                  </a:schemeClr>
                </a:solidFill>
              </a:rPr>
              <a:t>GUI Application</a:t>
            </a:r>
            <a:endParaRPr kumimoji="1" lang="ja-JP" altLang="en-US" sz="2000" b="1" dirty="0">
              <a:solidFill>
                <a:schemeClr val="accent1">
                  <a:lumMod val="75000"/>
                </a:schemeClr>
              </a:solidFill>
            </a:endParaRPr>
          </a:p>
        </p:txBody>
      </p:sp>
      <p:sp>
        <p:nvSpPr>
          <p:cNvPr id="23" name="テキスト ボックス 22">
            <a:extLst>
              <a:ext uri="{FF2B5EF4-FFF2-40B4-BE49-F238E27FC236}">
                <a16:creationId xmlns:a16="http://schemas.microsoft.com/office/drawing/2014/main" id="{5790097A-B22C-4A29-B212-146DE244AA4C}"/>
              </a:ext>
            </a:extLst>
          </p:cNvPr>
          <p:cNvSpPr txBox="1"/>
          <p:nvPr/>
        </p:nvSpPr>
        <p:spPr>
          <a:xfrm>
            <a:off x="7928213" y="252740"/>
            <a:ext cx="3919811" cy="400110"/>
          </a:xfrm>
          <a:prstGeom prst="rect">
            <a:avLst/>
          </a:prstGeom>
          <a:noFill/>
        </p:spPr>
        <p:txBody>
          <a:bodyPr wrap="square" rtlCol="0">
            <a:spAutoFit/>
          </a:bodyPr>
          <a:lstStyle/>
          <a:p>
            <a:pPr algn="ctr"/>
            <a:r>
              <a:rPr kumimoji="1" lang="en-US" altLang="ja-JP" sz="2000" b="1" dirty="0">
                <a:solidFill>
                  <a:schemeClr val="accent1">
                    <a:lumMod val="75000"/>
                  </a:schemeClr>
                </a:solidFill>
              </a:rPr>
              <a:t>Programming Environment</a:t>
            </a:r>
            <a:endParaRPr kumimoji="1" lang="ja-JP" altLang="en-US" sz="2000" b="1" dirty="0">
              <a:solidFill>
                <a:schemeClr val="accent1">
                  <a:lumMod val="75000"/>
                </a:schemeClr>
              </a:solidFill>
            </a:endParaRPr>
          </a:p>
        </p:txBody>
      </p:sp>
      <p:sp>
        <p:nvSpPr>
          <p:cNvPr id="24" name="テキスト ボックス 23">
            <a:extLst>
              <a:ext uri="{FF2B5EF4-FFF2-40B4-BE49-F238E27FC236}">
                <a16:creationId xmlns:a16="http://schemas.microsoft.com/office/drawing/2014/main" id="{AE6E0E71-0F82-4175-B35F-482CBC95D1DE}"/>
              </a:ext>
            </a:extLst>
          </p:cNvPr>
          <p:cNvSpPr txBox="1"/>
          <p:nvPr/>
        </p:nvSpPr>
        <p:spPr>
          <a:xfrm>
            <a:off x="4378838" y="774173"/>
            <a:ext cx="3502952" cy="400110"/>
          </a:xfrm>
          <a:prstGeom prst="rect">
            <a:avLst/>
          </a:prstGeom>
          <a:noFill/>
        </p:spPr>
        <p:txBody>
          <a:bodyPr wrap="square" rtlCol="0">
            <a:spAutoFit/>
          </a:bodyPr>
          <a:lstStyle/>
          <a:p>
            <a:pPr algn="ctr"/>
            <a:r>
              <a:rPr kumimoji="1" lang="en-US" altLang="ja-JP" sz="2000" b="1" dirty="0">
                <a:solidFill>
                  <a:schemeClr val="accent1">
                    <a:lumMod val="75000"/>
                  </a:schemeClr>
                </a:solidFill>
              </a:rPr>
              <a:t>Sound</a:t>
            </a:r>
            <a:endParaRPr kumimoji="1" lang="ja-JP" altLang="en-US" sz="2000" b="1" dirty="0">
              <a:solidFill>
                <a:schemeClr val="accent1">
                  <a:lumMod val="75000"/>
                </a:schemeClr>
              </a:solidFill>
            </a:endParaRPr>
          </a:p>
        </p:txBody>
      </p:sp>
      <p:sp>
        <p:nvSpPr>
          <p:cNvPr id="25" name="テキスト ボックス 24">
            <a:extLst>
              <a:ext uri="{FF2B5EF4-FFF2-40B4-BE49-F238E27FC236}">
                <a16:creationId xmlns:a16="http://schemas.microsoft.com/office/drawing/2014/main" id="{11DDC52C-E46E-4E70-8B02-6A5820754342}"/>
              </a:ext>
            </a:extLst>
          </p:cNvPr>
          <p:cNvSpPr txBox="1"/>
          <p:nvPr/>
        </p:nvSpPr>
        <p:spPr>
          <a:xfrm>
            <a:off x="4413242" y="6382280"/>
            <a:ext cx="3502952" cy="400110"/>
          </a:xfrm>
          <a:prstGeom prst="rect">
            <a:avLst/>
          </a:prstGeom>
          <a:noFill/>
        </p:spPr>
        <p:txBody>
          <a:bodyPr wrap="square" rtlCol="0">
            <a:spAutoFit/>
          </a:bodyPr>
          <a:lstStyle/>
          <a:p>
            <a:pPr algn="ctr"/>
            <a:r>
              <a:rPr kumimoji="1" lang="en-US" altLang="ja-JP" sz="2000" b="1" dirty="0">
                <a:solidFill>
                  <a:srgbClr val="A08E32"/>
                </a:solidFill>
              </a:rPr>
              <a:t>Visual</a:t>
            </a:r>
          </a:p>
        </p:txBody>
      </p:sp>
      <p:cxnSp>
        <p:nvCxnSpPr>
          <p:cNvPr id="32" name="直線矢印コネクタ 31">
            <a:extLst>
              <a:ext uri="{FF2B5EF4-FFF2-40B4-BE49-F238E27FC236}">
                <a16:creationId xmlns:a16="http://schemas.microsoft.com/office/drawing/2014/main" id="{8906AA0E-89EE-4D66-AFFD-A0ABCE38B036}"/>
              </a:ext>
            </a:extLst>
          </p:cNvPr>
          <p:cNvCxnSpPr/>
          <p:nvPr/>
        </p:nvCxnSpPr>
        <p:spPr>
          <a:xfrm>
            <a:off x="4378838" y="452795"/>
            <a:ext cx="3677771"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868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D7D7C8C-801B-4821-A6A0-E3CD33005889}"/>
              </a:ext>
            </a:extLst>
          </p:cNvPr>
          <p:cNvSpPr/>
          <p:nvPr/>
        </p:nvSpPr>
        <p:spPr>
          <a:xfrm>
            <a:off x="0"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背景</a:t>
            </a:r>
          </a:p>
        </p:txBody>
      </p:sp>
      <p:sp>
        <p:nvSpPr>
          <p:cNvPr id="5" name="正方形/長方形 4">
            <a:extLst>
              <a:ext uri="{FF2B5EF4-FFF2-40B4-BE49-F238E27FC236}">
                <a16:creationId xmlns:a16="http://schemas.microsoft.com/office/drawing/2014/main" id="{8593C489-B85F-4A0E-BAF3-22B112EBD311}"/>
              </a:ext>
            </a:extLst>
          </p:cNvPr>
          <p:cNvSpPr/>
          <p:nvPr/>
        </p:nvSpPr>
        <p:spPr>
          <a:xfrm>
            <a:off x="4104199" y="0"/>
            <a:ext cx="3983602"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200000"/>
              </a:lnSpc>
            </a:pPr>
            <a:r>
              <a:rPr kumimoji="1" lang="ja-JP" altLang="en-US" sz="3200" dirty="0"/>
              <a:t>制作内容</a:t>
            </a:r>
          </a:p>
        </p:txBody>
      </p:sp>
      <p:sp>
        <p:nvSpPr>
          <p:cNvPr id="6" name="正方形/長方形 5">
            <a:extLst>
              <a:ext uri="{FF2B5EF4-FFF2-40B4-BE49-F238E27FC236}">
                <a16:creationId xmlns:a16="http://schemas.microsoft.com/office/drawing/2014/main" id="{7CA750B5-35B5-40A0-B37D-A7719F1C88FF}"/>
              </a:ext>
            </a:extLst>
          </p:cNvPr>
          <p:cNvSpPr/>
          <p:nvPr/>
        </p:nvSpPr>
        <p:spPr>
          <a:xfrm>
            <a:off x="8208398"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目標</a:t>
            </a:r>
          </a:p>
        </p:txBody>
      </p:sp>
      <p:sp>
        <p:nvSpPr>
          <p:cNvPr id="7" name="コンテンツ プレースホルダー 2">
            <a:extLst>
              <a:ext uri="{FF2B5EF4-FFF2-40B4-BE49-F238E27FC236}">
                <a16:creationId xmlns:a16="http://schemas.microsoft.com/office/drawing/2014/main" id="{05F43C6C-BBDA-4715-857A-5720808756F7}"/>
              </a:ext>
            </a:extLst>
          </p:cNvPr>
          <p:cNvSpPr txBox="1">
            <a:spLocks/>
          </p:cNvSpPr>
          <p:nvPr/>
        </p:nvSpPr>
        <p:spPr>
          <a:xfrm>
            <a:off x="75934"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t>音楽制作ソフトウェア</a:t>
            </a:r>
            <a:r>
              <a:rPr lang="en-US" altLang="ja-JP" sz="2000" dirty="0"/>
              <a:t>(DAW)</a:t>
            </a:r>
          </a:p>
          <a:p>
            <a:pPr marL="0" indent="0" algn="ctr">
              <a:lnSpc>
                <a:spcPct val="300000"/>
              </a:lnSpc>
              <a:buNone/>
            </a:pPr>
            <a:r>
              <a:rPr lang="ja-JP" altLang="en-US" sz="2000" dirty="0"/>
              <a:t>音楽プログラミングの現在</a:t>
            </a:r>
            <a:endParaRPr lang="en-US" altLang="ja-JP" sz="2000" dirty="0"/>
          </a:p>
          <a:p>
            <a:pPr marL="0" indent="0" algn="ctr">
              <a:lnSpc>
                <a:spcPct val="300000"/>
              </a:lnSpc>
              <a:buNone/>
            </a:pPr>
            <a:r>
              <a:rPr lang="ja-JP" altLang="en-US" sz="2000" dirty="0"/>
              <a:t>個人的モチベーション</a:t>
            </a:r>
            <a:endParaRPr lang="en-US" altLang="ja-JP" sz="2000" dirty="0"/>
          </a:p>
          <a:p>
            <a:pPr marL="0" indent="0" algn="ctr">
              <a:lnSpc>
                <a:spcPct val="300000"/>
              </a:lnSpc>
              <a:buNone/>
            </a:pPr>
            <a:r>
              <a:rPr lang="ja-JP" altLang="en-US" sz="2000" dirty="0"/>
              <a:t>視覚表現における先行例</a:t>
            </a:r>
          </a:p>
        </p:txBody>
      </p:sp>
      <p:sp>
        <p:nvSpPr>
          <p:cNvPr id="8" name="コンテンツ プレースホルダー 2">
            <a:extLst>
              <a:ext uri="{FF2B5EF4-FFF2-40B4-BE49-F238E27FC236}">
                <a16:creationId xmlns:a16="http://schemas.microsoft.com/office/drawing/2014/main" id="{47EBB945-70C4-4A80-AF03-51C3C404EC54}"/>
              </a:ext>
            </a:extLst>
          </p:cNvPr>
          <p:cNvSpPr txBox="1">
            <a:spLocks/>
          </p:cNvSpPr>
          <p:nvPr/>
        </p:nvSpPr>
        <p:spPr>
          <a:xfrm>
            <a:off x="4180133"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solidFill>
                  <a:schemeClr val="bg1"/>
                </a:solidFill>
              </a:rPr>
              <a:t>ソフトウェアの構造</a:t>
            </a:r>
            <a:endParaRPr lang="en-US" altLang="ja-JP" sz="2000" dirty="0">
              <a:solidFill>
                <a:schemeClr val="bg1"/>
              </a:solidFill>
            </a:endParaRPr>
          </a:p>
          <a:p>
            <a:pPr marL="0" indent="0" algn="ctr">
              <a:lnSpc>
                <a:spcPct val="300000"/>
              </a:lnSpc>
              <a:buNone/>
            </a:pPr>
            <a:r>
              <a:rPr lang="ja-JP" altLang="en-US" sz="2000" dirty="0">
                <a:solidFill>
                  <a:schemeClr val="bg1"/>
                </a:solidFill>
              </a:rPr>
              <a:t>エディタのイメージ</a:t>
            </a:r>
            <a:endParaRPr lang="en-US" altLang="ja-JP" sz="2000" dirty="0">
              <a:solidFill>
                <a:schemeClr val="bg1"/>
              </a:solidFill>
            </a:endParaRPr>
          </a:p>
          <a:p>
            <a:pPr marL="0" indent="0" algn="ctr">
              <a:lnSpc>
                <a:spcPct val="300000"/>
              </a:lnSpc>
              <a:buNone/>
            </a:pPr>
            <a:r>
              <a:rPr lang="ja-JP" altLang="en-US" sz="2000" dirty="0">
                <a:solidFill>
                  <a:schemeClr val="bg1"/>
                </a:solidFill>
              </a:rPr>
              <a:t>言語仕様の構想</a:t>
            </a:r>
            <a:endParaRPr lang="en-US" altLang="ja-JP" sz="2000" dirty="0">
              <a:solidFill>
                <a:schemeClr val="bg1"/>
              </a:solidFill>
            </a:endParaRPr>
          </a:p>
          <a:p>
            <a:pPr marL="0" indent="0" algn="ctr">
              <a:lnSpc>
                <a:spcPct val="300000"/>
              </a:lnSpc>
              <a:buNone/>
            </a:pPr>
            <a:r>
              <a:rPr lang="ja-JP" altLang="en-US" sz="2000" dirty="0">
                <a:solidFill>
                  <a:schemeClr val="bg1"/>
                </a:solidFill>
              </a:rPr>
              <a:t>実装に用いる技術</a:t>
            </a:r>
          </a:p>
        </p:txBody>
      </p:sp>
      <p:sp>
        <p:nvSpPr>
          <p:cNvPr id="9" name="コンテンツ プレースホルダー 2">
            <a:extLst>
              <a:ext uri="{FF2B5EF4-FFF2-40B4-BE49-F238E27FC236}">
                <a16:creationId xmlns:a16="http://schemas.microsoft.com/office/drawing/2014/main" id="{9AA58BC7-C8FA-4DE2-8B56-09EB54266421}"/>
              </a:ext>
            </a:extLst>
          </p:cNvPr>
          <p:cNvSpPr txBox="1">
            <a:spLocks/>
          </p:cNvSpPr>
          <p:nvPr/>
        </p:nvSpPr>
        <p:spPr>
          <a:xfrm>
            <a:off x="8284332"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en-US" altLang="ja-JP" sz="2000" dirty="0"/>
              <a:t>9</a:t>
            </a:r>
            <a:r>
              <a:rPr lang="ja-JP" altLang="en-US" sz="2000" dirty="0"/>
              <a:t>か月間で作るもの</a:t>
            </a:r>
            <a:endParaRPr lang="en-US" altLang="ja-JP" sz="2000" dirty="0"/>
          </a:p>
          <a:p>
            <a:pPr marL="0" indent="0" algn="ctr">
              <a:lnSpc>
                <a:spcPct val="300000"/>
              </a:lnSpc>
              <a:buNone/>
            </a:pPr>
            <a:r>
              <a:rPr lang="ja-JP" altLang="en-US" sz="2000" dirty="0"/>
              <a:t>世の中への出し方</a:t>
            </a:r>
            <a:endParaRPr lang="en-US" altLang="ja-JP" sz="2000" dirty="0"/>
          </a:p>
          <a:p>
            <a:pPr marL="0" indent="0" algn="ctr">
              <a:lnSpc>
                <a:spcPct val="300000"/>
              </a:lnSpc>
              <a:buNone/>
            </a:pPr>
            <a:r>
              <a:rPr lang="ja-JP" altLang="en-US" sz="2000" dirty="0"/>
              <a:t>目指す</a:t>
            </a:r>
            <a:r>
              <a:rPr lang="en-US" altLang="ja-JP" sz="2000" dirty="0"/>
              <a:t>/</a:t>
            </a:r>
            <a:r>
              <a:rPr lang="ja-JP" altLang="en-US" sz="2000" dirty="0"/>
              <a:t>目指さないもの</a:t>
            </a:r>
            <a:endParaRPr lang="en-US" altLang="ja-JP" sz="2000" dirty="0"/>
          </a:p>
          <a:p>
            <a:pPr marL="0" indent="0" algn="ctr">
              <a:lnSpc>
                <a:spcPct val="300000"/>
              </a:lnSpc>
              <a:buNone/>
            </a:pPr>
            <a:r>
              <a:rPr lang="ja-JP" altLang="en-US" sz="2000" dirty="0"/>
              <a:t>現状</a:t>
            </a:r>
            <a:r>
              <a:rPr lang="en-US" altLang="ja-JP" sz="2000" dirty="0"/>
              <a:t>/</a:t>
            </a:r>
            <a:r>
              <a:rPr lang="ja-JP" altLang="en-US" sz="2000" dirty="0"/>
              <a:t>懸念事項</a:t>
            </a:r>
            <a:endParaRPr lang="en-US" altLang="ja-JP" sz="2000" dirty="0"/>
          </a:p>
        </p:txBody>
      </p:sp>
    </p:spTree>
    <p:extLst>
      <p:ext uri="{BB962C8B-B14F-4D97-AF65-F5344CB8AC3E}">
        <p14:creationId xmlns:p14="http://schemas.microsoft.com/office/powerpoint/2010/main" val="1154930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562E1-B96E-4EFB-ADB9-4BC0E20CD462}"/>
              </a:ext>
            </a:extLst>
          </p:cNvPr>
          <p:cNvSpPr>
            <a:spLocks noGrp="1"/>
          </p:cNvSpPr>
          <p:nvPr>
            <p:ph type="title"/>
          </p:nvPr>
        </p:nvSpPr>
        <p:spPr/>
        <p:txBody>
          <a:bodyPr/>
          <a:lstStyle/>
          <a:p>
            <a:r>
              <a:rPr kumimoji="1" lang="ja-JP" altLang="en-US" dirty="0"/>
              <a:t>ソフトウェアの構造</a:t>
            </a:r>
          </a:p>
        </p:txBody>
      </p:sp>
      <p:sp>
        <p:nvSpPr>
          <p:cNvPr id="8" name="正方形/長方形 7">
            <a:extLst>
              <a:ext uri="{FF2B5EF4-FFF2-40B4-BE49-F238E27FC236}">
                <a16:creationId xmlns:a16="http://schemas.microsoft.com/office/drawing/2014/main" id="{2FF1D6AE-8AE6-442D-8157-FEAB33266529}"/>
              </a:ext>
            </a:extLst>
          </p:cNvPr>
          <p:cNvSpPr/>
          <p:nvPr/>
        </p:nvSpPr>
        <p:spPr>
          <a:xfrm>
            <a:off x="7038664" y="3180410"/>
            <a:ext cx="1868470" cy="1411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コンパイラ</a:t>
            </a:r>
          </a:p>
        </p:txBody>
      </p:sp>
      <p:grpSp>
        <p:nvGrpSpPr>
          <p:cNvPr id="24" name="グループ化 23">
            <a:extLst>
              <a:ext uri="{FF2B5EF4-FFF2-40B4-BE49-F238E27FC236}">
                <a16:creationId xmlns:a16="http://schemas.microsoft.com/office/drawing/2014/main" id="{C21351DD-7ACA-4596-B33D-FB127B59CA6B}"/>
              </a:ext>
            </a:extLst>
          </p:cNvPr>
          <p:cNvGrpSpPr/>
          <p:nvPr/>
        </p:nvGrpSpPr>
        <p:grpSpPr>
          <a:xfrm>
            <a:off x="3538527" y="3180410"/>
            <a:ext cx="2374240" cy="1411365"/>
            <a:chOff x="5334576" y="2355646"/>
            <a:chExt cx="2374240" cy="1411365"/>
          </a:xfrm>
        </p:grpSpPr>
        <p:sp>
          <p:nvSpPr>
            <p:cNvPr id="13" name="正方形/長方形 12">
              <a:extLst>
                <a:ext uri="{FF2B5EF4-FFF2-40B4-BE49-F238E27FC236}">
                  <a16:creationId xmlns:a16="http://schemas.microsoft.com/office/drawing/2014/main" id="{DBB6D0DA-689F-4A27-B752-4CEA3264A4C0}"/>
                </a:ext>
              </a:extLst>
            </p:cNvPr>
            <p:cNvSpPr/>
            <p:nvPr/>
          </p:nvSpPr>
          <p:spPr>
            <a:xfrm>
              <a:off x="5334576" y="2355646"/>
              <a:ext cx="2374240" cy="141136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ソースコード</a:t>
              </a:r>
            </a:p>
          </p:txBody>
        </p:sp>
        <p:sp>
          <p:nvSpPr>
            <p:cNvPr id="9" name="正方形/長方形 8">
              <a:extLst>
                <a:ext uri="{FF2B5EF4-FFF2-40B4-BE49-F238E27FC236}">
                  <a16:creationId xmlns:a16="http://schemas.microsoft.com/office/drawing/2014/main" id="{51FFFDEE-B90C-4B15-930F-72879F86F768}"/>
                </a:ext>
              </a:extLst>
            </p:cNvPr>
            <p:cNvSpPr/>
            <p:nvPr/>
          </p:nvSpPr>
          <p:spPr>
            <a:xfrm>
              <a:off x="5334576" y="2355647"/>
              <a:ext cx="1214656" cy="40695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専用言語</a:t>
              </a:r>
            </a:p>
          </p:txBody>
        </p:sp>
      </p:grpSp>
      <p:cxnSp>
        <p:nvCxnSpPr>
          <p:cNvPr id="11" name="直線矢印コネクタ 10">
            <a:extLst>
              <a:ext uri="{FF2B5EF4-FFF2-40B4-BE49-F238E27FC236}">
                <a16:creationId xmlns:a16="http://schemas.microsoft.com/office/drawing/2014/main" id="{FD4251A5-4930-4097-9AD3-7B93AB456B48}"/>
              </a:ext>
            </a:extLst>
          </p:cNvPr>
          <p:cNvCxnSpPr>
            <a:cxnSpLocks/>
          </p:cNvCxnSpPr>
          <p:nvPr/>
        </p:nvCxnSpPr>
        <p:spPr>
          <a:xfrm>
            <a:off x="6001130" y="3874212"/>
            <a:ext cx="8659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60F9BB70-81E1-4F03-90C8-3DD4AAB662C1}"/>
              </a:ext>
            </a:extLst>
          </p:cNvPr>
          <p:cNvCxnSpPr/>
          <p:nvPr/>
        </p:nvCxnSpPr>
        <p:spPr>
          <a:xfrm>
            <a:off x="9005422" y="3915153"/>
            <a:ext cx="8938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図 13">
            <a:extLst>
              <a:ext uri="{FF2B5EF4-FFF2-40B4-BE49-F238E27FC236}">
                <a16:creationId xmlns:a16="http://schemas.microsoft.com/office/drawing/2014/main" id="{BDA231B9-CD14-4A19-A822-17420442C2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148930" y="3335991"/>
            <a:ext cx="1161422" cy="1161422"/>
          </a:xfrm>
          <a:prstGeom prst="rect">
            <a:avLst/>
          </a:prstGeom>
        </p:spPr>
      </p:pic>
      <p:sp>
        <p:nvSpPr>
          <p:cNvPr id="17" name="正方形/長方形 16">
            <a:extLst>
              <a:ext uri="{FF2B5EF4-FFF2-40B4-BE49-F238E27FC236}">
                <a16:creationId xmlns:a16="http://schemas.microsoft.com/office/drawing/2014/main" id="{16D4171A-4431-447C-960F-EF156BABC22C}"/>
              </a:ext>
            </a:extLst>
          </p:cNvPr>
          <p:cNvSpPr/>
          <p:nvPr/>
        </p:nvSpPr>
        <p:spPr>
          <a:xfrm>
            <a:off x="9731485" y="4343937"/>
            <a:ext cx="2070936" cy="116141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音声再生</a:t>
            </a:r>
            <a:endParaRPr kumimoji="1" lang="en-US" altLang="ja-JP" dirty="0"/>
          </a:p>
          <a:p>
            <a:pPr algn="ctr"/>
            <a:r>
              <a:rPr kumimoji="1" lang="en-US" altLang="ja-JP" dirty="0"/>
              <a:t>or</a:t>
            </a:r>
          </a:p>
          <a:p>
            <a:pPr algn="ctr"/>
            <a:r>
              <a:rPr kumimoji="1" lang="ja-JP" altLang="en-US" dirty="0"/>
              <a:t>ファイル書き出し</a:t>
            </a:r>
          </a:p>
        </p:txBody>
      </p:sp>
      <p:sp>
        <p:nvSpPr>
          <p:cNvPr id="18" name="正方形/長方形 17">
            <a:extLst>
              <a:ext uri="{FF2B5EF4-FFF2-40B4-BE49-F238E27FC236}">
                <a16:creationId xmlns:a16="http://schemas.microsoft.com/office/drawing/2014/main" id="{49AF575B-84F6-4C57-A603-324D8B838A3B}"/>
              </a:ext>
            </a:extLst>
          </p:cNvPr>
          <p:cNvSpPr/>
          <p:nvPr/>
        </p:nvSpPr>
        <p:spPr>
          <a:xfrm>
            <a:off x="253538" y="3180410"/>
            <a:ext cx="1810598" cy="1411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エディター</a:t>
            </a:r>
          </a:p>
        </p:txBody>
      </p:sp>
      <p:cxnSp>
        <p:nvCxnSpPr>
          <p:cNvPr id="21" name="直線矢印コネクタ 20">
            <a:extLst>
              <a:ext uri="{FF2B5EF4-FFF2-40B4-BE49-F238E27FC236}">
                <a16:creationId xmlns:a16="http://schemas.microsoft.com/office/drawing/2014/main" id="{9845A7D8-170F-4B61-AD82-A899F0C724CA}"/>
              </a:ext>
            </a:extLst>
          </p:cNvPr>
          <p:cNvCxnSpPr>
            <a:cxnSpLocks/>
          </p:cNvCxnSpPr>
          <p:nvPr/>
        </p:nvCxnSpPr>
        <p:spPr>
          <a:xfrm>
            <a:off x="2133621" y="3850685"/>
            <a:ext cx="1404906" cy="0"/>
          </a:xfrm>
          <a:prstGeom prst="straightConnector1">
            <a:avLst/>
          </a:prstGeom>
          <a:ln w="57150">
            <a:headEnd type="arrow" w="med" len="med"/>
            <a:tailEnd type="arrow" w="med" len="med"/>
          </a:ln>
        </p:spPr>
        <p:style>
          <a:lnRef idx="3">
            <a:schemeClr val="accent1"/>
          </a:lnRef>
          <a:fillRef idx="0">
            <a:schemeClr val="accent1"/>
          </a:fillRef>
          <a:effectRef idx="2">
            <a:schemeClr val="accent1"/>
          </a:effectRef>
          <a:fontRef idx="minor">
            <a:schemeClr val="tx1"/>
          </a:fontRef>
        </p:style>
      </p:cxnSp>
      <p:sp>
        <p:nvSpPr>
          <p:cNvPr id="10" name="テキスト ボックス 9">
            <a:extLst>
              <a:ext uri="{FF2B5EF4-FFF2-40B4-BE49-F238E27FC236}">
                <a16:creationId xmlns:a16="http://schemas.microsoft.com/office/drawing/2014/main" id="{53719DA4-654B-45C1-9059-815F6EC682C6}"/>
              </a:ext>
            </a:extLst>
          </p:cNvPr>
          <p:cNvSpPr txBox="1"/>
          <p:nvPr/>
        </p:nvSpPr>
        <p:spPr>
          <a:xfrm>
            <a:off x="2265807" y="3974605"/>
            <a:ext cx="1810597" cy="369332"/>
          </a:xfrm>
          <a:prstGeom prst="rect">
            <a:avLst/>
          </a:prstGeom>
          <a:noFill/>
        </p:spPr>
        <p:txBody>
          <a:bodyPr wrap="square" rtlCol="0">
            <a:spAutoFit/>
          </a:bodyPr>
          <a:lstStyle/>
          <a:p>
            <a:r>
              <a:rPr kumimoji="1" lang="ja-JP" altLang="en-US" dirty="0"/>
              <a:t>書き換え</a:t>
            </a:r>
          </a:p>
        </p:txBody>
      </p:sp>
      <p:sp>
        <p:nvSpPr>
          <p:cNvPr id="26" name="テキスト ボックス 25">
            <a:extLst>
              <a:ext uri="{FF2B5EF4-FFF2-40B4-BE49-F238E27FC236}">
                <a16:creationId xmlns:a16="http://schemas.microsoft.com/office/drawing/2014/main" id="{BED3A7CD-4DA8-401B-A9CE-58B1908EDF66}"/>
              </a:ext>
            </a:extLst>
          </p:cNvPr>
          <p:cNvSpPr txBox="1"/>
          <p:nvPr/>
        </p:nvSpPr>
        <p:spPr>
          <a:xfrm>
            <a:off x="657224" y="5323531"/>
            <a:ext cx="8471824" cy="369332"/>
          </a:xfrm>
          <a:prstGeom prst="rect">
            <a:avLst/>
          </a:prstGeom>
          <a:noFill/>
        </p:spPr>
        <p:txBody>
          <a:bodyPr wrap="square" rtlCol="0">
            <a:spAutoFit/>
          </a:bodyPr>
          <a:lstStyle/>
          <a:p>
            <a:r>
              <a:rPr kumimoji="1" lang="ja-JP" altLang="en-US" dirty="0"/>
              <a:t>ソースコードを楽譜≒その音楽作品の記号的定義と考え、それを操作するツール</a:t>
            </a:r>
          </a:p>
        </p:txBody>
      </p:sp>
      <p:sp>
        <p:nvSpPr>
          <p:cNvPr id="27" name="テキスト ボックス 26">
            <a:extLst>
              <a:ext uri="{FF2B5EF4-FFF2-40B4-BE49-F238E27FC236}">
                <a16:creationId xmlns:a16="http://schemas.microsoft.com/office/drawing/2014/main" id="{B866564C-64F0-46AD-9995-A7465AE0305C}"/>
              </a:ext>
            </a:extLst>
          </p:cNvPr>
          <p:cNvSpPr txBox="1"/>
          <p:nvPr/>
        </p:nvSpPr>
        <p:spPr>
          <a:xfrm>
            <a:off x="657224" y="5752314"/>
            <a:ext cx="9828286" cy="646331"/>
          </a:xfrm>
          <a:prstGeom prst="rect">
            <a:avLst/>
          </a:prstGeom>
          <a:noFill/>
        </p:spPr>
        <p:txBody>
          <a:bodyPr wrap="square" rtlCol="0">
            <a:spAutoFit/>
          </a:bodyPr>
          <a:lstStyle/>
          <a:p>
            <a:r>
              <a:rPr kumimoji="1" lang="ja-JP" altLang="en-US" dirty="0"/>
              <a:t>繰り返しの構造であれば、テキスト上で同じ構造が繰り返されるのではなく“繰り返しという命令”を記述するべき</a:t>
            </a:r>
          </a:p>
        </p:txBody>
      </p:sp>
      <p:grpSp>
        <p:nvGrpSpPr>
          <p:cNvPr id="4" name="グループ化 3">
            <a:extLst>
              <a:ext uri="{FF2B5EF4-FFF2-40B4-BE49-F238E27FC236}">
                <a16:creationId xmlns:a16="http://schemas.microsoft.com/office/drawing/2014/main" id="{15C960C2-2484-4C4C-BF2E-BF2A71939949}"/>
              </a:ext>
            </a:extLst>
          </p:cNvPr>
          <p:cNvGrpSpPr/>
          <p:nvPr/>
        </p:nvGrpSpPr>
        <p:grpSpPr>
          <a:xfrm>
            <a:off x="422457" y="1637387"/>
            <a:ext cx="3251092" cy="1411365"/>
            <a:chOff x="422457" y="1637387"/>
            <a:chExt cx="3251092" cy="1411365"/>
          </a:xfrm>
        </p:grpSpPr>
        <p:sp>
          <p:nvSpPr>
            <p:cNvPr id="16" name="正方形/長方形 15">
              <a:extLst>
                <a:ext uri="{FF2B5EF4-FFF2-40B4-BE49-F238E27FC236}">
                  <a16:creationId xmlns:a16="http://schemas.microsoft.com/office/drawing/2014/main" id="{E012FB62-A55E-4DB8-8CBB-DCF092C525D0}"/>
                </a:ext>
              </a:extLst>
            </p:cNvPr>
            <p:cNvSpPr/>
            <p:nvPr/>
          </p:nvSpPr>
          <p:spPr>
            <a:xfrm>
              <a:off x="422457" y="1637387"/>
              <a:ext cx="1810598" cy="141136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dirty="0"/>
                <a:t>エディター’</a:t>
              </a:r>
            </a:p>
          </p:txBody>
        </p:sp>
        <p:cxnSp>
          <p:nvCxnSpPr>
            <p:cNvPr id="22" name="直線矢印コネクタ 21">
              <a:extLst>
                <a:ext uri="{FF2B5EF4-FFF2-40B4-BE49-F238E27FC236}">
                  <a16:creationId xmlns:a16="http://schemas.microsoft.com/office/drawing/2014/main" id="{B41E5952-82CC-4EF0-8CAC-D44F7A3FFAA4}"/>
                </a:ext>
              </a:extLst>
            </p:cNvPr>
            <p:cNvCxnSpPr>
              <a:cxnSpLocks/>
            </p:cNvCxnSpPr>
            <p:nvPr/>
          </p:nvCxnSpPr>
          <p:spPr>
            <a:xfrm>
              <a:off x="2344157" y="2447187"/>
              <a:ext cx="1329392" cy="540562"/>
            </a:xfrm>
            <a:prstGeom prst="straightConnector1">
              <a:avLst/>
            </a:prstGeom>
            <a:ln w="38100" cap="flat" cmpd="sng" algn="ctr">
              <a:solidFill>
                <a:schemeClr val="accent1"/>
              </a:solidFill>
              <a:prstDash val="dash"/>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419459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562516A1-91ED-BD49-8D9B-C2F82192298B}"/>
              </a:ext>
            </a:extLst>
          </p:cNvPr>
          <p:cNvGrpSpPr/>
          <p:nvPr/>
        </p:nvGrpSpPr>
        <p:grpSpPr>
          <a:xfrm>
            <a:off x="1090518" y="519845"/>
            <a:ext cx="10106757" cy="4429848"/>
            <a:chOff x="1090518" y="519845"/>
            <a:chExt cx="10106757" cy="4429848"/>
          </a:xfrm>
        </p:grpSpPr>
        <p:sp>
          <p:nvSpPr>
            <p:cNvPr id="8" name="正方形/長方形 7">
              <a:extLst>
                <a:ext uri="{FF2B5EF4-FFF2-40B4-BE49-F238E27FC236}">
                  <a16:creationId xmlns:a16="http://schemas.microsoft.com/office/drawing/2014/main" id="{2FF1D6AE-8AE6-442D-8157-FEAB33266529}"/>
                </a:ext>
              </a:extLst>
            </p:cNvPr>
            <p:cNvSpPr/>
            <p:nvPr/>
          </p:nvSpPr>
          <p:spPr>
            <a:xfrm>
              <a:off x="7849425" y="4169156"/>
              <a:ext cx="1770064" cy="66040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a:t>コンパイラ</a:t>
              </a:r>
            </a:p>
          </p:txBody>
        </p:sp>
        <p:grpSp>
          <p:nvGrpSpPr>
            <p:cNvPr id="24" name="グループ化 23">
              <a:extLst>
                <a:ext uri="{FF2B5EF4-FFF2-40B4-BE49-F238E27FC236}">
                  <a16:creationId xmlns:a16="http://schemas.microsoft.com/office/drawing/2014/main" id="{C21351DD-7ACA-4596-B33D-FB127B59CA6B}"/>
                </a:ext>
              </a:extLst>
            </p:cNvPr>
            <p:cNvGrpSpPr/>
            <p:nvPr/>
          </p:nvGrpSpPr>
          <p:grpSpPr>
            <a:xfrm>
              <a:off x="7849439" y="2527296"/>
              <a:ext cx="1770065" cy="1052213"/>
              <a:chOff x="5334575" y="2355646"/>
              <a:chExt cx="2374241" cy="1411365"/>
            </a:xfrm>
          </p:grpSpPr>
          <p:sp>
            <p:nvSpPr>
              <p:cNvPr id="13" name="正方形/長方形 12">
                <a:extLst>
                  <a:ext uri="{FF2B5EF4-FFF2-40B4-BE49-F238E27FC236}">
                    <a16:creationId xmlns:a16="http://schemas.microsoft.com/office/drawing/2014/main" id="{DBB6D0DA-689F-4A27-B752-4CEA3264A4C0}"/>
                  </a:ext>
                </a:extLst>
              </p:cNvPr>
              <p:cNvSpPr/>
              <p:nvPr/>
            </p:nvSpPr>
            <p:spPr>
              <a:xfrm>
                <a:off x="5334576" y="2355646"/>
                <a:ext cx="2374240" cy="1411365"/>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ソースコード</a:t>
                </a:r>
              </a:p>
            </p:txBody>
          </p:sp>
          <p:sp>
            <p:nvSpPr>
              <p:cNvPr id="9" name="正方形/長方形 8">
                <a:extLst>
                  <a:ext uri="{FF2B5EF4-FFF2-40B4-BE49-F238E27FC236}">
                    <a16:creationId xmlns:a16="http://schemas.microsoft.com/office/drawing/2014/main" id="{51FFFDEE-B90C-4B15-930F-72879F86F768}"/>
                  </a:ext>
                </a:extLst>
              </p:cNvPr>
              <p:cNvSpPr/>
              <p:nvPr/>
            </p:nvSpPr>
            <p:spPr>
              <a:xfrm>
                <a:off x="5334575" y="2355646"/>
                <a:ext cx="1627128" cy="422437"/>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専用言語</a:t>
                </a:r>
              </a:p>
            </p:txBody>
          </p:sp>
        </p:grpSp>
        <p:cxnSp>
          <p:nvCxnSpPr>
            <p:cNvPr id="11" name="直線矢印コネクタ 10">
              <a:extLst>
                <a:ext uri="{FF2B5EF4-FFF2-40B4-BE49-F238E27FC236}">
                  <a16:creationId xmlns:a16="http://schemas.microsoft.com/office/drawing/2014/main" id="{FD4251A5-4930-4097-9AD3-7B93AB456B48}"/>
                </a:ext>
              </a:extLst>
            </p:cNvPr>
            <p:cNvCxnSpPr>
              <a:cxnSpLocks/>
            </p:cNvCxnSpPr>
            <p:nvPr/>
          </p:nvCxnSpPr>
          <p:spPr>
            <a:xfrm>
              <a:off x="8710594" y="3656365"/>
              <a:ext cx="0" cy="4441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直線矢印コネクタ 11">
              <a:extLst>
                <a:ext uri="{FF2B5EF4-FFF2-40B4-BE49-F238E27FC236}">
                  <a16:creationId xmlns:a16="http://schemas.microsoft.com/office/drawing/2014/main" id="{60F9BB70-81E1-4F03-90C8-3DD4AAB662C1}"/>
                </a:ext>
              </a:extLst>
            </p:cNvPr>
            <p:cNvCxnSpPr>
              <a:cxnSpLocks/>
            </p:cNvCxnSpPr>
            <p:nvPr/>
          </p:nvCxnSpPr>
          <p:spPr>
            <a:xfrm>
              <a:off x="9667112" y="4507889"/>
              <a:ext cx="66637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4" name="図 13">
              <a:extLst>
                <a:ext uri="{FF2B5EF4-FFF2-40B4-BE49-F238E27FC236}">
                  <a16:creationId xmlns:a16="http://schemas.microsoft.com/office/drawing/2014/main" id="{BDA231B9-CD14-4A19-A822-17420442C2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331401" y="4083820"/>
              <a:ext cx="865874" cy="865873"/>
            </a:xfrm>
            <a:prstGeom prst="rect">
              <a:avLst/>
            </a:prstGeom>
          </p:spPr>
        </p:pic>
        <p:sp>
          <p:nvSpPr>
            <p:cNvPr id="18" name="正方形/長方形 17">
              <a:extLst>
                <a:ext uri="{FF2B5EF4-FFF2-40B4-BE49-F238E27FC236}">
                  <a16:creationId xmlns:a16="http://schemas.microsoft.com/office/drawing/2014/main" id="{49AF575B-84F6-4C57-A603-324D8B838A3B}"/>
                </a:ext>
              </a:extLst>
            </p:cNvPr>
            <p:cNvSpPr/>
            <p:nvPr/>
          </p:nvSpPr>
          <p:spPr>
            <a:xfrm>
              <a:off x="7892584" y="842529"/>
              <a:ext cx="1726920" cy="10522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a:t>エディター</a:t>
              </a:r>
            </a:p>
          </p:txBody>
        </p:sp>
        <p:cxnSp>
          <p:nvCxnSpPr>
            <p:cNvPr id="21" name="直線矢印コネクタ 20">
              <a:extLst>
                <a:ext uri="{FF2B5EF4-FFF2-40B4-BE49-F238E27FC236}">
                  <a16:creationId xmlns:a16="http://schemas.microsoft.com/office/drawing/2014/main" id="{9845A7D8-170F-4B61-AD82-A899F0C724CA}"/>
                </a:ext>
              </a:extLst>
            </p:cNvPr>
            <p:cNvCxnSpPr>
              <a:cxnSpLocks/>
            </p:cNvCxnSpPr>
            <p:nvPr/>
          </p:nvCxnSpPr>
          <p:spPr>
            <a:xfrm flipV="1">
              <a:off x="8729269" y="1906811"/>
              <a:ext cx="0" cy="620485"/>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0" name="テキスト ボックス 9">
              <a:extLst>
                <a:ext uri="{FF2B5EF4-FFF2-40B4-BE49-F238E27FC236}">
                  <a16:creationId xmlns:a16="http://schemas.microsoft.com/office/drawing/2014/main" id="{53719DA4-654B-45C1-9059-815F6EC682C6}"/>
                </a:ext>
              </a:extLst>
            </p:cNvPr>
            <p:cNvSpPr txBox="1"/>
            <p:nvPr/>
          </p:nvSpPr>
          <p:spPr>
            <a:xfrm>
              <a:off x="7639823" y="2042410"/>
              <a:ext cx="1349852" cy="275348"/>
            </a:xfrm>
            <a:prstGeom prst="rect">
              <a:avLst/>
            </a:prstGeom>
            <a:noFill/>
          </p:spPr>
          <p:txBody>
            <a:bodyPr wrap="square" rtlCol="0">
              <a:spAutoFit/>
            </a:bodyPr>
            <a:lstStyle/>
            <a:p>
              <a:r>
                <a:rPr kumimoji="1" lang="ja-JP" altLang="en-US" dirty="0"/>
                <a:t>書き換え</a:t>
              </a:r>
            </a:p>
          </p:txBody>
        </p:sp>
        <p:sp>
          <p:nvSpPr>
            <p:cNvPr id="16" name="正方形/長方形 15">
              <a:extLst>
                <a:ext uri="{FF2B5EF4-FFF2-40B4-BE49-F238E27FC236}">
                  <a16:creationId xmlns:a16="http://schemas.microsoft.com/office/drawing/2014/main" id="{E012FB62-A55E-4DB8-8CBB-DCF092C525D0}"/>
                </a:ext>
              </a:extLst>
            </p:cNvPr>
            <p:cNvSpPr/>
            <p:nvPr/>
          </p:nvSpPr>
          <p:spPr>
            <a:xfrm>
              <a:off x="9801390" y="856095"/>
              <a:ext cx="1395885" cy="1052213"/>
            </a:xfrm>
            <a:prstGeom prst="rect">
              <a:avLst/>
            </a:prstGeom>
            <a:noFill/>
            <a:ln>
              <a:solidFill>
                <a:schemeClr val="tx1"/>
              </a:solidFill>
              <a:prstDash val="dashDot"/>
            </a:ln>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a:t>エディター’</a:t>
              </a:r>
            </a:p>
          </p:txBody>
        </p:sp>
        <p:cxnSp>
          <p:nvCxnSpPr>
            <p:cNvPr id="22" name="直線矢印コネクタ 21">
              <a:extLst>
                <a:ext uri="{FF2B5EF4-FFF2-40B4-BE49-F238E27FC236}">
                  <a16:creationId xmlns:a16="http://schemas.microsoft.com/office/drawing/2014/main" id="{B41E5952-82CC-4EF0-8CAC-D44F7A3FFAA4}"/>
                </a:ext>
              </a:extLst>
            </p:cNvPr>
            <p:cNvCxnSpPr>
              <a:cxnSpLocks/>
              <a:endCxn id="16" idx="2"/>
            </p:cNvCxnSpPr>
            <p:nvPr/>
          </p:nvCxnSpPr>
          <p:spPr>
            <a:xfrm flipV="1">
              <a:off x="8756044" y="1908308"/>
              <a:ext cx="1743289" cy="618988"/>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pic>
          <p:nvPicPr>
            <p:cNvPr id="19" name="図 15">
              <a:extLst>
                <a:ext uri="{FF2B5EF4-FFF2-40B4-BE49-F238E27FC236}">
                  <a16:creationId xmlns:a16="http://schemas.microsoft.com/office/drawing/2014/main" id="{7374CFA4-6AD7-4C4C-BEF4-CA0079255FE0}"/>
                </a:ext>
              </a:extLst>
            </p:cNvPr>
            <p:cNvPicPr>
              <a:picLocks noChangeAspect="1"/>
            </p:cNvPicPr>
            <p:nvPr/>
          </p:nvPicPr>
          <p:blipFill>
            <a:blip r:embed="rId5"/>
            <a:stretch>
              <a:fillRect/>
            </a:stretch>
          </p:blipFill>
          <p:spPr>
            <a:xfrm>
              <a:off x="1090518" y="519845"/>
              <a:ext cx="6490331" cy="3580668"/>
            </a:xfrm>
            <a:prstGeom prst="rect">
              <a:avLst/>
            </a:prstGeom>
          </p:spPr>
        </p:pic>
        <p:cxnSp>
          <p:nvCxnSpPr>
            <p:cNvPr id="29" name="Straight Connector 28">
              <a:extLst>
                <a:ext uri="{FF2B5EF4-FFF2-40B4-BE49-F238E27FC236}">
                  <a16:creationId xmlns:a16="http://schemas.microsoft.com/office/drawing/2014/main" id="{8349EC4A-CD1E-534A-B77B-F1870FC7DC05}"/>
                </a:ext>
              </a:extLst>
            </p:cNvPr>
            <p:cNvCxnSpPr>
              <a:cxnSpLocks/>
            </p:cNvCxnSpPr>
            <p:nvPr/>
          </p:nvCxnSpPr>
          <p:spPr>
            <a:xfrm flipH="1" flipV="1">
              <a:off x="6564486" y="538186"/>
              <a:ext cx="1284939" cy="304343"/>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60C6C805-FC13-C544-9992-86C250F48EF5}"/>
                </a:ext>
              </a:extLst>
            </p:cNvPr>
            <p:cNvCxnSpPr>
              <a:cxnSpLocks/>
            </p:cNvCxnSpPr>
            <p:nvPr/>
          </p:nvCxnSpPr>
          <p:spPr>
            <a:xfrm flipH="1">
              <a:off x="6564486" y="1822744"/>
              <a:ext cx="1284939" cy="487435"/>
            </a:xfrm>
            <a:prstGeom prst="line">
              <a:avLst/>
            </a:prstGeom>
            <a:ln>
              <a:prstDash val="dash"/>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575681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562E1-B96E-4EFB-ADB9-4BC0E20CD462}"/>
              </a:ext>
            </a:extLst>
          </p:cNvPr>
          <p:cNvSpPr>
            <a:spLocks noGrp="1"/>
          </p:cNvSpPr>
          <p:nvPr>
            <p:ph type="title"/>
          </p:nvPr>
        </p:nvSpPr>
        <p:spPr/>
        <p:txBody>
          <a:bodyPr/>
          <a:lstStyle/>
          <a:p>
            <a:r>
              <a:rPr kumimoji="1" lang="ja-JP" altLang="en-US" dirty="0"/>
              <a:t>エディターのイメージ</a:t>
            </a:r>
          </a:p>
        </p:txBody>
      </p:sp>
      <p:pic>
        <p:nvPicPr>
          <p:cNvPr id="16" name="図 15">
            <a:extLst>
              <a:ext uri="{FF2B5EF4-FFF2-40B4-BE49-F238E27FC236}">
                <a16:creationId xmlns:a16="http://schemas.microsoft.com/office/drawing/2014/main" id="{404CF55B-75F4-47AB-9665-2F179408511D}"/>
              </a:ext>
            </a:extLst>
          </p:cNvPr>
          <p:cNvPicPr>
            <a:picLocks noChangeAspect="1"/>
          </p:cNvPicPr>
          <p:nvPr/>
        </p:nvPicPr>
        <p:blipFill>
          <a:blip r:embed="rId3"/>
          <a:stretch>
            <a:fillRect/>
          </a:stretch>
        </p:blipFill>
        <p:spPr>
          <a:xfrm>
            <a:off x="1438152" y="1838234"/>
            <a:ext cx="7206659" cy="3975861"/>
          </a:xfrm>
          <a:prstGeom prst="rect">
            <a:avLst/>
          </a:prstGeom>
        </p:spPr>
      </p:pic>
      <p:sp>
        <p:nvSpPr>
          <p:cNvPr id="17" name="正方形/長方形 16">
            <a:extLst>
              <a:ext uri="{FF2B5EF4-FFF2-40B4-BE49-F238E27FC236}">
                <a16:creationId xmlns:a16="http://schemas.microsoft.com/office/drawing/2014/main" id="{196DB70F-88FC-4992-8612-E5A28B0E5AD3}"/>
              </a:ext>
            </a:extLst>
          </p:cNvPr>
          <p:cNvSpPr/>
          <p:nvPr/>
        </p:nvSpPr>
        <p:spPr>
          <a:xfrm>
            <a:off x="2614344" y="5940024"/>
            <a:ext cx="6260047" cy="369332"/>
          </a:xfrm>
          <a:prstGeom prst="rect">
            <a:avLst/>
          </a:prstGeom>
        </p:spPr>
        <p:txBody>
          <a:bodyPr wrap="none">
            <a:spAutoFit/>
          </a:bodyPr>
          <a:lstStyle/>
          <a:p>
            <a:pPr algn="ctr"/>
            <a:r>
              <a:rPr lang="ja-JP" altLang="en-US" dirty="0"/>
              <a:t>基本的には、</a:t>
            </a:r>
            <a:r>
              <a:rPr lang="en-US" altLang="ja-JP" dirty="0"/>
              <a:t>DAW</a:t>
            </a:r>
            <a:r>
              <a:rPr lang="ja-JP" altLang="en-US" dirty="0" err="1"/>
              <a:t>のように</a:t>
            </a:r>
            <a:r>
              <a:rPr lang="ja-JP" altLang="en-US" dirty="0"/>
              <a:t>タイムラインベースのエディタ</a:t>
            </a:r>
          </a:p>
        </p:txBody>
      </p:sp>
    </p:spTree>
    <p:extLst>
      <p:ext uri="{BB962C8B-B14F-4D97-AF65-F5344CB8AC3E}">
        <p14:creationId xmlns:p14="http://schemas.microsoft.com/office/powerpoint/2010/main" val="50490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562E1-B96E-4EFB-ADB9-4BC0E20CD462}"/>
              </a:ext>
            </a:extLst>
          </p:cNvPr>
          <p:cNvSpPr>
            <a:spLocks noGrp="1"/>
          </p:cNvSpPr>
          <p:nvPr>
            <p:ph type="title"/>
          </p:nvPr>
        </p:nvSpPr>
        <p:spPr/>
        <p:txBody>
          <a:bodyPr/>
          <a:lstStyle/>
          <a:p>
            <a:r>
              <a:rPr kumimoji="1" lang="ja-JP" altLang="en-US" dirty="0"/>
              <a:t>言語仕様の構想</a:t>
            </a:r>
          </a:p>
        </p:txBody>
      </p:sp>
      <p:sp>
        <p:nvSpPr>
          <p:cNvPr id="17" name="正方形/長方形 16">
            <a:extLst>
              <a:ext uri="{FF2B5EF4-FFF2-40B4-BE49-F238E27FC236}">
                <a16:creationId xmlns:a16="http://schemas.microsoft.com/office/drawing/2014/main" id="{196DB70F-88FC-4992-8612-E5A28B0E5AD3}"/>
              </a:ext>
            </a:extLst>
          </p:cNvPr>
          <p:cNvSpPr/>
          <p:nvPr/>
        </p:nvSpPr>
        <p:spPr>
          <a:xfrm>
            <a:off x="2815633" y="2157731"/>
            <a:ext cx="6817465" cy="2228239"/>
          </a:xfrm>
          <a:prstGeom prst="rect">
            <a:avLst/>
          </a:prstGeom>
        </p:spPr>
        <p:txBody>
          <a:bodyPr wrap="square">
            <a:spAutoFit/>
          </a:bodyPr>
          <a:lstStyle/>
          <a:p>
            <a:pPr>
              <a:lnSpc>
                <a:spcPct val="200000"/>
              </a:lnSpc>
            </a:pPr>
            <a:r>
              <a:rPr lang="en-US" altLang="ja-JP" dirty="0">
                <a:latin typeface="Lucida Console" panose="020B0609040504020204" pitchFamily="49" charset="0"/>
              </a:rPr>
              <a:t>Type timepoint [Time </a:t>
            </a:r>
            <a:r>
              <a:rPr lang="en-US" altLang="ja-JP" dirty="0" err="1">
                <a:latin typeface="Lucida Console" panose="020B0609040504020204" pitchFamily="49" charset="0"/>
              </a:rPr>
              <a:t>t,float</a:t>
            </a:r>
            <a:r>
              <a:rPr lang="en-US" altLang="ja-JP" dirty="0">
                <a:latin typeface="Lucida Console" panose="020B0609040504020204" pitchFamily="49" charset="0"/>
              </a:rPr>
              <a:t> v]</a:t>
            </a:r>
          </a:p>
          <a:p>
            <a:pPr>
              <a:lnSpc>
                <a:spcPct val="200000"/>
              </a:lnSpc>
            </a:pPr>
            <a:r>
              <a:rPr lang="en-US" altLang="ja-JP" dirty="0">
                <a:latin typeface="Lucida Console" panose="020B0609040504020204" pitchFamily="49" charset="0"/>
              </a:rPr>
              <a:t>Type region [timepoint tp1,timepoint tp2]</a:t>
            </a:r>
          </a:p>
          <a:p>
            <a:pPr>
              <a:lnSpc>
                <a:spcPct val="200000"/>
              </a:lnSpc>
            </a:pPr>
            <a:r>
              <a:rPr lang="en-US" altLang="ja-JP" dirty="0">
                <a:latin typeface="Lucida Console" panose="020B0609040504020204" pitchFamily="49" charset="0"/>
              </a:rPr>
              <a:t>Type Regeonvec2 [</a:t>
            </a:r>
            <a:r>
              <a:rPr lang="en-US" altLang="ja-JP" dirty="0" err="1">
                <a:latin typeface="Lucida Console" panose="020B0609040504020204" pitchFamily="49" charset="0"/>
              </a:rPr>
              <a:t>Regeon</a:t>
            </a:r>
            <a:r>
              <a:rPr lang="en-US" altLang="ja-JP" dirty="0">
                <a:latin typeface="Lucida Console" panose="020B0609040504020204" pitchFamily="49" charset="0"/>
              </a:rPr>
              <a:t> r1,int i1,int i2]</a:t>
            </a:r>
          </a:p>
          <a:p>
            <a:pPr>
              <a:lnSpc>
                <a:spcPct val="200000"/>
              </a:lnSpc>
            </a:pPr>
            <a:r>
              <a:rPr lang="en-US" altLang="ja-JP" dirty="0">
                <a:latin typeface="Lucida Console" panose="020B0609040504020204" pitchFamily="49" charset="0"/>
              </a:rPr>
              <a:t>Type Note Regeonvec2(i1=pitch,i2=velocity)</a:t>
            </a:r>
          </a:p>
        </p:txBody>
      </p:sp>
      <p:sp>
        <p:nvSpPr>
          <p:cNvPr id="3" name="矢印: 左カーブ 2">
            <a:extLst>
              <a:ext uri="{FF2B5EF4-FFF2-40B4-BE49-F238E27FC236}">
                <a16:creationId xmlns:a16="http://schemas.microsoft.com/office/drawing/2014/main" id="{1ED67BFE-835E-4950-8BD4-9B508BB9ED4C}"/>
              </a:ext>
            </a:extLst>
          </p:cNvPr>
          <p:cNvSpPr/>
          <p:nvPr/>
        </p:nvSpPr>
        <p:spPr>
          <a:xfrm>
            <a:off x="8787810" y="3556631"/>
            <a:ext cx="659219" cy="829339"/>
          </a:xfrm>
          <a:prstGeom prst="curvedLef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正方形/長方形 5">
            <a:extLst>
              <a:ext uri="{FF2B5EF4-FFF2-40B4-BE49-F238E27FC236}">
                <a16:creationId xmlns:a16="http://schemas.microsoft.com/office/drawing/2014/main" id="{338D43A4-1670-4678-BC03-9EC0D1F413D2}"/>
              </a:ext>
            </a:extLst>
          </p:cNvPr>
          <p:cNvSpPr/>
          <p:nvPr/>
        </p:nvSpPr>
        <p:spPr>
          <a:xfrm>
            <a:off x="578209" y="5099995"/>
            <a:ext cx="10772775" cy="923330"/>
          </a:xfrm>
          <a:prstGeom prst="rect">
            <a:avLst/>
          </a:prstGeom>
        </p:spPr>
        <p:txBody>
          <a:bodyPr wrap="square">
            <a:spAutoFit/>
          </a:bodyPr>
          <a:lstStyle/>
          <a:p>
            <a:r>
              <a:rPr lang="ja-JP" altLang="en-US" dirty="0"/>
              <a:t>一般的なプログラミング言語の型＋時間だけをプリミティブとして用意し、音価や音声波形は言語の中の標準ライブラリとして定義：全ての音楽的要素を時間＆数値の構造体としたボトムアップ的な定義</a:t>
            </a:r>
            <a:endParaRPr lang="en-US" altLang="ja-JP" dirty="0"/>
          </a:p>
          <a:p>
            <a:r>
              <a:rPr lang="ja-JP" altLang="en-US" dirty="0"/>
              <a:t>（</a:t>
            </a:r>
            <a:r>
              <a:rPr lang="en-US" altLang="ja-JP" dirty="0"/>
              <a:t>Extempore</a:t>
            </a:r>
            <a:r>
              <a:rPr lang="ja-JP" altLang="en-US" dirty="0"/>
              <a:t>が近い構造）</a:t>
            </a:r>
          </a:p>
        </p:txBody>
      </p:sp>
      <p:sp>
        <p:nvSpPr>
          <p:cNvPr id="7" name="正方形/長方形 6">
            <a:extLst>
              <a:ext uri="{FF2B5EF4-FFF2-40B4-BE49-F238E27FC236}">
                <a16:creationId xmlns:a16="http://schemas.microsoft.com/office/drawing/2014/main" id="{24177E9B-8369-4D67-BA37-46D247B58B7B}"/>
              </a:ext>
            </a:extLst>
          </p:cNvPr>
          <p:cNvSpPr/>
          <p:nvPr/>
        </p:nvSpPr>
        <p:spPr>
          <a:xfrm>
            <a:off x="578208" y="6104772"/>
            <a:ext cx="10772775" cy="369332"/>
          </a:xfrm>
          <a:prstGeom prst="rect">
            <a:avLst/>
          </a:prstGeom>
        </p:spPr>
        <p:txBody>
          <a:bodyPr wrap="square">
            <a:spAutoFit/>
          </a:bodyPr>
          <a:lstStyle/>
          <a:p>
            <a:r>
              <a:rPr lang="ja-JP" altLang="en-US" dirty="0"/>
              <a:t>その上で、</a:t>
            </a:r>
            <a:r>
              <a:rPr lang="en-US" altLang="ja-JP" dirty="0"/>
              <a:t>Lisp</a:t>
            </a:r>
            <a:r>
              <a:rPr lang="ja-JP" altLang="en-US" dirty="0"/>
              <a:t>系よりはヒューマンリーダブルなコードになるように</a:t>
            </a:r>
            <a:r>
              <a:rPr lang="en-US" altLang="ja-JP" dirty="0"/>
              <a:t>…</a:t>
            </a:r>
            <a:endParaRPr lang="ja-JP" altLang="en-US" dirty="0"/>
          </a:p>
        </p:txBody>
      </p:sp>
      <p:sp>
        <p:nvSpPr>
          <p:cNvPr id="8" name="正方形/長方形 7">
            <a:extLst>
              <a:ext uri="{FF2B5EF4-FFF2-40B4-BE49-F238E27FC236}">
                <a16:creationId xmlns:a16="http://schemas.microsoft.com/office/drawing/2014/main" id="{26EAF96C-BCDF-4D88-A367-112CC5F4A50B}"/>
              </a:ext>
            </a:extLst>
          </p:cNvPr>
          <p:cNvSpPr/>
          <p:nvPr/>
        </p:nvSpPr>
        <p:spPr>
          <a:xfrm>
            <a:off x="9447029" y="3744104"/>
            <a:ext cx="700834" cy="369332"/>
          </a:xfrm>
          <a:prstGeom prst="rect">
            <a:avLst/>
          </a:prstGeom>
        </p:spPr>
        <p:txBody>
          <a:bodyPr wrap="none">
            <a:spAutoFit/>
          </a:bodyPr>
          <a:lstStyle/>
          <a:p>
            <a:pPr algn="ctr"/>
            <a:r>
              <a:rPr lang="en-US" altLang="ja-JP" dirty="0"/>
              <a:t>Alias</a:t>
            </a:r>
            <a:endParaRPr lang="ja-JP" altLang="en-US" dirty="0"/>
          </a:p>
        </p:txBody>
      </p:sp>
    </p:spTree>
    <p:extLst>
      <p:ext uri="{BB962C8B-B14F-4D97-AF65-F5344CB8AC3E}">
        <p14:creationId xmlns:p14="http://schemas.microsoft.com/office/powerpoint/2010/main" val="1240649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AB1765-1198-40FB-8BBE-F653B3F660A0}"/>
              </a:ext>
            </a:extLst>
          </p:cNvPr>
          <p:cNvSpPr>
            <a:spLocks noGrp="1"/>
          </p:cNvSpPr>
          <p:nvPr>
            <p:ph type="title"/>
          </p:nvPr>
        </p:nvSpPr>
        <p:spPr/>
        <p:txBody>
          <a:bodyPr/>
          <a:lstStyle/>
          <a:p>
            <a:r>
              <a:rPr lang="ja-JP" altLang="en-US" dirty="0"/>
              <a:t>実装に用いる技術</a:t>
            </a:r>
            <a:endParaRPr kumimoji="1" lang="ja-JP" altLang="en-US" dirty="0"/>
          </a:p>
        </p:txBody>
      </p:sp>
      <p:sp>
        <p:nvSpPr>
          <p:cNvPr id="3" name="コンテンツ プレースホルダー 2">
            <a:extLst>
              <a:ext uri="{FF2B5EF4-FFF2-40B4-BE49-F238E27FC236}">
                <a16:creationId xmlns:a16="http://schemas.microsoft.com/office/drawing/2014/main" id="{826635F1-3B03-487A-9CFE-7D5AB1D97E59}"/>
              </a:ext>
            </a:extLst>
          </p:cNvPr>
          <p:cNvSpPr>
            <a:spLocks noGrp="1"/>
          </p:cNvSpPr>
          <p:nvPr>
            <p:ph idx="1"/>
          </p:nvPr>
        </p:nvSpPr>
        <p:spPr>
          <a:xfrm>
            <a:off x="666748" y="2654950"/>
            <a:ext cx="10753725" cy="2776360"/>
          </a:xfrm>
        </p:spPr>
        <p:txBody>
          <a:bodyPr>
            <a:normAutofit fontScale="92500"/>
          </a:bodyPr>
          <a:lstStyle/>
          <a:p>
            <a:pPr marL="0" indent="0">
              <a:lnSpc>
                <a:spcPct val="150000"/>
              </a:lnSpc>
              <a:buNone/>
            </a:pPr>
            <a:r>
              <a:rPr kumimoji="1" lang="en-US" altLang="ja-JP" dirty="0"/>
              <a:t>HTML/CSS</a:t>
            </a:r>
            <a:r>
              <a:rPr kumimoji="1" lang="ja-JP" altLang="en-US" dirty="0"/>
              <a:t>による</a:t>
            </a:r>
            <a:r>
              <a:rPr kumimoji="1" lang="en-US" altLang="ja-JP" dirty="0"/>
              <a:t>GUI</a:t>
            </a:r>
            <a:r>
              <a:rPr kumimoji="1" lang="ja-JP" altLang="en-US" dirty="0"/>
              <a:t>設計：高速プロトタイプ＆カスタマイズ性</a:t>
            </a:r>
            <a:endParaRPr kumimoji="1" lang="en-US" altLang="ja-JP" dirty="0"/>
          </a:p>
          <a:p>
            <a:pPr marL="0" indent="0">
              <a:lnSpc>
                <a:spcPct val="150000"/>
              </a:lnSpc>
              <a:buNone/>
            </a:pPr>
            <a:r>
              <a:rPr lang="ja-JP" altLang="en-US" dirty="0"/>
              <a:t>一方で、すべてをブラウザで実装するには</a:t>
            </a:r>
            <a:r>
              <a:rPr lang="en-US" altLang="ja-JP" dirty="0" err="1"/>
              <a:t>Webaudio</a:t>
            </a:r>
            <a:r>
              <a:rPr lang="ja-JP" altLang="en-US" dirty="0"/>
              <a:t>が不安定</a:t>
            </a:r>
            <a:endParaRPr lang="en-US" altLang="ja-JP" dirty="0"/>
          </a:p>
          <a:p>
            <a:pPr marL="0" indent="0">
              <a:lnSpc>
                <a:spcPct val="150000"/>
              </a:lnSpc>
              <a:buNone/>
            </a:pPr>
            <a:r>
              <a:rPr lang="ja-JP" altLang="en-US" dirty="0"/>
              <a:t>→</a:t>
            </a:r>
            <a:r>
              <a:rPr lang="en-US" altLang="ja-JP" dirty="0"/>
              <a:t>C++</a:t>
            </a:r>
            <a:r>
              <a:rPr lang="ja-JP" altLang="en-US" dirty="0"/>
              <a:t>上で</a:t>
            </a:r>
            <a:r>
              <a:rPr lang="en-US" altLang="ja-JP" dirty="0"/>
              <a:t>HTML</a:t>
            </a:r>
            <a:r>
              <a:rPr lang="ja-JP" altLang="en-US" dirty="0"/>
              <a:t>を表示できるライブラリを使用？（</a:t>
            </a:r>
            <a:r>
              <a:rPr lang="en-US" altLang="ja-JP" dirty="0"/>
              <a:t>ultraligh.ht</a:t>
            </a:r>
            <a:r>
              <a:rPr lang="ja-JP" altLang="en-US" dirty="0"/>
              <a:t>）</a:t>
            </a:r>
            <a:endParaRPr lang="en-US" altLang="ja-JP" dirty="0"/>
          </a:p>
          <a:p>
            <a:pPr marL="0" indent="0">
              <a:lnSpc>
                <a:spcPct val="150000"/>
              </a:lnSpc>
              <a:buNone/>
            </a:pPr>
            <a:r>
              <a:rPr kumimoji="1" lang="ja-JP" altLang="en-US" dirty="0"/>
              <a:t>オーディオドライバのクロスプラットフォーム対応：</a:t>
            </a:r>
            <a:r>
              <a:rPr kumimoji="1" lang="en-US" altLang="ja-JP" dirty="0"/>
              <a:t>JUCE</a:t>
            </a:r>
            <a:r>
              <a:rPr kumimoji="1" lang="ja-JP" altLang="en-US" dirty="0"/>
              <a:t>（</a:t>
            </a:r>
            <a:r>
              <a:rPr kumimoji="1" lang="en-US" altLang="ja-JP" dirty="0"/>
              <a:t>C++</a:t>
            </a:r>
            <a:r>
              <a:rPr kumimoji="1" lang="ja-JP" altLang="en-US" dirty="0"/>
              <a:t>用ライブラリ）</a:t>
            </a:r>
          </a:p>
        </p:txBody>
      </p:sp>
    </p:spTree>
    <p:extLst>
      <p:ext uri="{BB962C8B-B14F-4D97-AF65-F5344CB8AC3E}">
        <p14:creationId xmlns:p14="http://schemas.microsoft.com/office/powerpoint/2010/main" val="3175318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D7D7C8C-801B-4821-A6A0-E3CD33005889}"/>
              </a:ext>
            </a:extLst>
          </p:cNvPr>
          <p:cNvSpPr/>
          <p:nvPr/>
        </p:nvSpPr>
        <p:spPr>
          <a:xfrm>
            <a:off x="0"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背景</a:t>
            </a:r>
          </a:p>
        </p:txBody>
      </p:sp>
      <p:sp>
        <p:nvSpPr>
          <p:cNvPr id="5" name="正方形/長方形 4">
            <a:extLst>
              <a:ext uri="{FF2B5EF4-FFF2-40B4-BE49-F238E27FC236}">
                <a16:creationId xmlns:a16="http://schemas.microsoft.com/office/drawing/2014/main" id="{8593C489-B85F-4A0E-BAF3-22B112EBD311}"/>
              </a:ext>
            </a:extLst>
          </p:cNvPr>
          <p:cNvSpPr/>
          <p:nvPr/>
        </p:nvSpPr>
        <p:spPr>
          <a:xfrm>
            <a:off x="4104199" y="0"/>
            <a:ext cx="398360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lnSpc>
                <a:spcPct val="200000"/>
              </a:lnSpc>
            </a:pPr>
            <a:r>
              <a:rPr kumimoji="1" lang="ja-JP" altLang="en-US" sz="3200" dirty="0"/>
              <a:t>制作内容</a:t>
            </a:r>
          </a:p>
        </p:txBody>
      </p:sp>
      <p:sp>
        <p:nvSpPr>
          <p:cNvPr id="6" name="正方形/長方形 5">
            <a:extLst>
              <a:ext uri="{FF2B5EF4-FFF2-40B4-BE49-F238E27FC236}">
                <a16:creationId xmlns:a16="http://schemas.microsoft.com/office/drawing/2014/main" id="{7CA750B5-35B5-40A0-B37D-A7719F1C88FF}"/>
              </a:ext>
            </a:extLst>
          </p:cNvPr>
          <p:cNvSpPr/>
          <p:nvPr/>
        </p:nvSpPr>
        <p:spPr>
          <a:xfrm>
            <a:off x="8208398" y="0"/>
            <a:ext cx="3983602"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200000"/>
              </a:lnSpc>
            </a:pPr>
            <a:r>
              <a:rPr kumimoji="1" lang="ja-JP" altLang="en-US" sz="3200" dirty="0"/>
              <a:t>目標</a:t>
            </a:r>
          </a:p>
        </p:txBody>
      </p:sp>
      <p:sp>
        <p:nvSpPr>
          <p:cNvPr id="7" name="コンテンツ プレースホルダー 2">
            <a:extLst>
              <a:ext uri="{FF2B5EF4-FFF2-40B4-BE49-F238E27FC236}">
                <a16:creationId xmlns:a16="http://schemas.microsoft.com/office/drawing/2014/main" id="{05F43C6C-BBDA-4715-857A-5720808756F7}"/>
              </a:ext>
            </a:extLst>
          </p:cNvPr>
          <p:cNvSpPr txBox="1">
            <a:spLocks/>
          </p:cNvSpPr>
          <p:nvPr/>
        </p:nvSpPr>
        <p:spPr>
          <a:xfrm>
            <a:off x="75934"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t>音楽制作ソフトウェア</a:t>
            </a:r>
            <a:r>
              <a:rPr lang="en-US" altLang="ja-JP" sz="2000" dirty="0"/>
              <a:t>(DAW)</a:t>
            </a:r>
          </a:p>
          <a:p>
            <a:pPr marL="0" indent="0" algn="ctr">
              <a:lnSpc>
                <a:spcPct val="300000"/>
              </a:lnSpc>
              <a:buNone/>
            </a:pPr>
            <a:r>
              <a:rPr lang="ja-JP" altLang="en-US" sz="2000" dirty="0"/>
              <a:t>音楽プログラミングの現在</a:t>
            </a:r>
            <a:endParaRPr lang="en-US" altLang="ja-JP" sz="2000" dirty="0"/>
          </a:p>
          <a:p>
            <a:pPr marL="0" indent="0" algn="ctr">
              <a:lnSpc>
                <a:spcPct val="300000"/>
              </a:lnSpc>
              <a:buNone/>
            </a:pPr>
            <a:r>
              <a:rPr lang="ja-JP" altLang="en-US" sz="2000" dirty="0"/>
              <a:t>個人的モチベーション</a:t>
            </a:r>
            <a:endParaRPr lang="en-US" altLang="ja-JP" sz="2000" dirty="0"/>
          </a:p>
          <a:p>
            <a:pPr marL="0" indent="0" algn="ctr">
              <a:lnSpc>
                <a:spcPct val="300000"/>
              </a:lnSpc>
              <a:buNone/>
            </a:pPr>
            <a:r>
              <a:rPr lang="ja-JP" altLang="en-US" sz="2000" dirty="0"/>
              <a:t>視覚表現における先行例</a:t>
            </a:r>
          </a:p>
        </p:txBody>
      </p:sp>
      <p:sp>
        <p:nvSpPr>
          <p:cNvPr id="8" name="コンテンツ プレースホルダー 2">
            <a:extLst>
              <a:ext uri="{FF2B5EF4-FFF2-40B4-BE49-F238E27FC236}">
                <a16:creationId xmlns:a16="http://schemas.microsoft.com/office/drawing/2014/main" id="{47EBB945-70C4-4A80-AF03-51C3C404EC54}"/>
              </a:ext>
            </a:extLst>
          </p:cNvPr>
          <p:cNvSpPr txBox="1">
            <a:spLocks/>
          </p:cNvSpPr>
          <p:nvPr/>
        </p:nvSpPr>
        <p:spPr>
          <a:xfrm>
            <a:off x="4180133"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ja-JP" altLang="en-US" sz="2000" dirty="0"/>
              <a:t>ソフトウェアの構造</a:t>
            </a:r>
            <a:endParaRPr lang="en-US" altLang="ja-JP" sz="2000" dirty="0"/>
          </a:p>
          <a:p>
            <a:pPr marL="0" indent="0" algn="ctr">
              <a:lnSpc>
                <a:spcPct val="300000"/>
              </a:lnSpc>
              <a:buNone/>
            </a:pPr>
            <a:r>
              <a:rPr lang="ja-JP" altLang="en-US" sz="2000" dirty="0"/>
              <a:t>エディタのイメージ</a:t>
            </a:r>
            <a:endParaRPr lang="en-US" altLang="ja-JP" sz="2000" dirty="0"/>
          </a:p>
          <a:p>
            <a:pPr marL="0" indent="0" algn="ctr">
              <a:lnSpc>
                <a:spcPct val="300000"/>
              </a:lnSpc>
              <a:buNone/>
            </a:pPr>
            <a:r>
              <a:rPr lang="ja-JP" altLang="en-US" sz="2000" dirty="0"/>
              <a:t>言語仕様の構想</a:t>
            </a:r>
            <a:endParaRPr lang="en-US" altLang="ja-JP" sz="2000" dirty="0"/>
          </a:p>
          <a:p>
            <a:pPr marL="0" indent="0" algn="ctr">
              <a:lnSpc>
                <a:spcPct val="300000"/>
              </a:lnSpc>
              <a:buNone/>
            </a:pPr>
            <a:r>
              <a:rPr lang="ja-JP" altLang="en-US" sz="2000" dirty="0"/>
              <a:t>実装に用いる技術</a:t>
            </a:r>
          </a:p>
        </p:txBody>
      </p:sp>
      <p:sp>
        <p:nvSpPr>
          <p:cNvPr id="9" name="コンテンツ プレースホルダー 2">
            <a:extLst>
              <a:ext uri="{FF2B5EF4-FFF2-40B4-BE49-F238E27FC236}">
                <a16:creationId xmlns:a16="http://schemas.microsoft.com/office/drawing/2014/main" id="{9AA58BC7-C8FA-4DE2-8B56-09EB54266421}"/>
              </a:ext>
            </a:extLst>
          </p:cNvPr>
          <p:cNvSpPr txBox="1">
            <a:spLocks/>
          </p:cNvSpPr>
          <p:nvPr/>
        </p:nvSpPr>
        <p:spPr>
          <a:xfrm>
            <a:off x="8284332" y="1757239"/>
            <a:ext cx="3831733" cy="4492486"/>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marL="0" indent="0" algn="ctr">
              <a:lnSpc>
                <a:spcPct val="300000"/>
              </a:lnSpc>
              <a:buNone/>
            </a:pPr>
            <a:r>
              <a:rPr lang="en-US" altLang="ja-JP" sz="2000" dirty="0">
                <a:solidFill>
                  <a:schemeClr val="bg1"/>
                </a:solidFill>
              </a:rPr>
              <a:t>9</a:t>
            </a:r>
            <a:r>
              <a:rPr lang="ja-JP" altLang="en-US" sz="2000" dirty="0">
                <a:solidFill>
                  <a:schemeClr val="bg1"/>
                </a:solidFill>
              </a:rPr>
              <a:t>か月間で作るもの</a:t>
            </a:r>
            <a:endParaRPr lang="en-US" altLang="ja-JP" sz="2000" dirty="0">
              <a:solidFill>
                <a:schemeClr val="bg1"/>
              </a:solidFill>
            </a:endParaRPr>
          </a:p>
          <a:p>
            <a:pPr marL="0" indent="0" algn="ctr">
              <a:lnSpc>
                <a:spcPct val="300000"/>
              </a:lnSpc>
              <a:buNone/>
            </a:pPr>
            <a:r>
              <a:rPr lang="ja-JP" altLang="en-US" sz="2000" dirty="0">
                <a:solidFill>
                  <a:schemeClr val="bg1"/>
                </a:solidFill>
              </a:rPr>
              <a:t>世の中への出し方</a:t>
            </a:r>
            <a:endParaRPr lang="en-US" altLang="ja-JP" sz="2000" dirty="0">
              <a:solidFill>
                <a:schemeClr val="bg1"/>
              </a:solidFill>
            </a:endParaRPr>
          </a:p>
          <a:p>
            <a:pPr marL="0" indent="0" algn="ctr">
              <a:lnSpc>
                <a:spcPct val="300000"/>
              </a:lnSpc>
              <a:buNone/>
            </a:pPr>
            <a:r>
              <a:rPr lang="ja-JP" altLang="en-US" sz="2000" dirty="0">
                <a:solidFill>
                  <a:schemeClr val="bg1"/>
                </a:solidFill>
              </a:rPr>
              <a:t>目指す</a:t>
            </a:r>
            <a:r>
              <a:rPr lang="en-US" altLang="ja-JP" sz="2000" dirty="0">
                <a:solidFill>
                  <a:schemeClr val="bg1"/>
                </a:solidFill>
              </a:rPr>
              <a:t>/</a:t>
            </a:r>
            <a:r>
              <a:rPr lang="ja-JP" altLang="en-US" sz="2000" dirty="0">
                <a:solidFill>
                  <a:schemeClr val="bg1"/>
                </a:solidFill>
              </a:rPr>
              <a:t>目指さないもの</a:t>
            </a:r>
            <a:endParaRPr lang="en-US" altLang="ja-JP" sz="2000" dirty="0">
              <a:solidFill>
                <a:schemeClr val="bg1"/>
              </a:solidFill>
            </a:endParaRPr>
          </a:p>
          <a:p>
            <a:pPr marL="0" indent="0" algn="ctr">
              <a:lnSpc>
                <a:spcPct val="300000"/>
              </a:lnSpc>
              <a:buNone/>
            </a:pPr>
            <a:r>
              <a:rPr lang="ja-JP" altLang="en-US" sz="2000" dirty="0">
                <a:solidFill>
                  <a:schemeClr val="bg1"/>
                </a:solidFill>
              </a:rPr>
              <a:t>現状</a:t>
            </a:r>
            <a:r>
              <a:rPr lang="en-US" altLang="ja-JP" sz="2000" dirty="0">
                <a:solidFill>
                  <a:schemeClr val="bg1"/>
                </a:solidFill>
              </a:rPr>
              <a:t>/</a:t>
            </a:r>
            <a:r>
              <a:rPr lang="ja-JP" altLang="en-US" sz="2000" dirty="0">
                <a:solidFill>
                  <a:schemeClr val="bg1"/>
                </a:solidFill>
              </a:rPr>
              <a:t>懸念事項</a:t>
            </a:r>
            <a:endParaRPr lang="en-US" altLang="ja-JP" sz="2000" dirty="0">
              <a:solidFill>
                <a:schemeClr val="bg1"/>
              </a:solidFill>
            </a:endParaRPr>
          </a:p>
        </p:txBody>
      </p:sp>
    </p:spTree>
    <p:extLst>
      <p:ext uri="{BB962C8B-B14F-4D97-AF65-F5344CB8AC3E}">
        <p14:creationId xmlns:p14="http://schemas.microsoft.com/office/powerpoint/2010/main" val="2723393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AB1765-1198-40FB-8BBE-F653B3F660A0}"/>
              </a:ext>
            </a:extLst>
          </p:cNvPr>
          <p:cNvSpPr>
            <a:spLocks noGrp="1"/>
          </p:cNvSpPr>
          <p:nvPr>
            <p:ph type="title"/>
          </p:nvPr>
        </p:nvSpPr>
        <p:spPr/>
        <p:txBody>
          <a:bodyPr/>
          <a:lstStyle/>
          <a:p>
            <a:r>
              <a:rPr lang="en-US" altLang="ja-JP" dirty="0"/>
              <a:t>9</a:t>
            </a:r>
            <a:r>
              <a:rPr lang="ja-JP" altLang="en-US" dirty="0"/>
              <a:t>か月間で作るもの</a:t>
            </a:r>
            <a:endParaRPr kumimoji="1" lang="ja-JP" altLang="en-US" dirty="0"/>
          </a:p>
        </p:txBody>
      </p:sp>
      <p:sp>
        <p:nvSpPr>
          <p:cNvPr id="3" name="コンテンツ プレースホルダー 2">
            <a:extLst>
              <a:ext uri="{FF2B5EF4-FFF2-40B4-BE49-F238E27FC236}">
                <a16:creationId xmlns:a16="http://schemas.microsoft.com/office/drawing/2014/main" id="{826635F1-3B03-487A-9CFE-7D5AB1D97E59}"/>
              </a:ext>
            </a:extLst>
          </p:cNvPr>
          <p:cNvSpPr>
            <a:spLocks noGrp="1"/>
          </p:cNvSpPr>
          <p:nvPr>
            <p:ph idx="1"/>
          </p:nvPr>
        </p:nvSpPr>
        <p:spPr>
          <a:xfrm>
            <a:off x="719137" y="2657139"/>
            <a:ext cx="10753725" cy="2494579"/>
          </a:xfrm>
        </p:spPr>
        <p:txBody>
          <a:bodyPr>
            <a:normAutofit/>
          </a:bodyPr>
          <a:lstStyle/>
          <a:p>
            <a:pPr>
              <a:lnSpc>
                <a:spcPct val="150000"/>
              </a:lnSpc>
              <a:buFont typeface="Arial" panose="020B0604020202020204" pitchFamily="34" charset="0"/>
              <a:buChar char="•"/>
            </a:pPr>
            <a:r>
              <a:rPr kumimoji="1" lang="ja-JP" altLang="en-US" dirty="0"/>
              <a:t>タイムライン型の</a:t>
            </a:r>
            <a:r>
              <a:rPr kumimoji="1" lang="en-US" altLang="ja-JP" dirty="0"/>
              <a:t>GUI</a:t>
            </a:r>
            <a:r>
              <a:rPr kumimoji="1" lang="ja-JP" altLang="en-US" dirty="0"/>
              <a:t>で波形生成→音声ファイル書き出しまで（非リアルタイムでもよい）</a:t>
            </a:r>
            <a:endParaRPr kumimoji="1" lang="en-US" altLang="ja-JP" dirty="0"/>
          </a:p>
          <a:p>
            <a:pPr>
              <a:lnSpc>
                <a:spcPct val="150000"/>
              </a:lnSpc>
              <a:buFont typeface="Arial" panose="020B0604020202020204" pitchFamily="34" charset="0"/>
              <a:buChar char="•"/>
            </a:pPr>
            <a:r>
              <a:rPr lang="ja-JP" altLang="en-US" dirty="0"/>
              <a:t>“メタ”トラック機能の実装：変数違いの複数バージョンやトラック自体の配列化</a:t>
            </a:r>
            <a:endParaRPr lang="en-US" altLang="ja-JP" dirty="0"/>
          </a:p>
        </p:txBody>
      </p:sp>
      <p:sp>
        <p:nvSpPr>
          <p:cNvPr id="4" name="正方形/長方形 3">
            <a:extLst>
              <a:ext uri="{FF2B5EF4-FFF2-40B4-BE49-F238E27FC236}">
                <a16:creationId xmlns:a16="http://schemas.microsoft.com/office/drawing/2014/main" id="{8D199FFB-908F-4931-B0FD-09163E112211}"/>
              </a:ext>
            </a:extLst>
          </p:cNvPr>
          <p:cNvSpPr/>
          <p:nvPr/>
        </p:nvSpPr>
        <p:spPr>
          <a:xfrm>
            <a:off x="794871" y="5682801"/>
            <a:ext cx="10635128" cy="468975"/>
          </a:xfrm>
          <a:prstGeom prst="rect">
            <a:avLst/>
          </a:prstGeom>
        </p:spPr>
        <p:txBody>
          <a:bodyPr wrap="square">
            <a:spAutoFit/>
          </a:bodyPr>
          <a:lstStyle/>
          <a:p>
            <a:pPr>
              <a:lnSpc>
                <a:spcPct val="150000"/>
              </a:lnSpc>
              <a:buFont typeface="Arial" panose="020B0604020202020204" pitchFamily="34" charset="0"/>
              <a:buChar char="•"/>
            </a:pPr>
            <a:r>
              <a:rPr lang="ja-JP" altLang="en-US" dirty="0"/>
              <a:t>オーディオデータのインポートや、各種連携・通信機能は後から</a:t>
            </a:r>
            <a:endParaRPr kumimoji="1" lang="ja-JP" altLang="en-US" dirty="0"/>
          </a:p>
        </p:txBody>
      </p:sp>
      <p:sp>
        <p:nvSpPr>
          <p:cNvPr id="5" name="タイトル 1">
            <a:extLst>
              <a:ext uri="{FF2B5EF4-FFF2-40B4-BE49-F238E27FC236}">
                <a16:creationId xmlns:a16="http://schemas.microsoft.com/office/drawing/2014/main" id="{1B68439D-DC0E-4486-939E-6E5A9328C2D7}"/>
              </a:ext>
            </a:extLst>
          </p:cNvPr>
          <p:cNvSpPr txBox="1">
            <a:spLocks/>
          </p:cNvSpPr>
          <p:nvPr/>
        </p:nvSpPr>
        <p:spPr>
          <a:xfrm>
            <a:off x="657224" y="2179148"/>
            <a:ext cx="10772776" cy="617840"/>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kumimoji="1" sz="5400" kern="1200" spc="-120" baseline="0">
                <a:solidFill>
                  <a:schemeClr val="accent1"/>
                </a:solidFill>
                <a:latin typeface="游ゴシック Medium" panose="020B0500000000000000" pitchFamily="50" charset="-128"/>
                <a:ea typeface="游ゴシック Medium" panose="020B0500000000000000" pitchFamily="50" charset="-128"/>
                <a:cs typeface="+mj-cs"/>
              </a:defRPr>
            </a:lvl1pPr>
          </a:lstStyle>
          <a:p>
            <a:r>
              <a:rPr lang="ja-JP" altLang="en-US" sz="3200" b="1" dirty="0"/>
              <a:t>最低限：</a:t>
            </a:r>
          </a:p>
        </p:txBody>
      </p:sp>
    </p:spTree>
    <p:extLst>
      <p:ext uri="{BB962C8B-B14F-4D97-AF65-F5344CB8AC3E}">
        <p14:creationId xmlns:p14="http://schemas.microsoft.com/office/powerpoint/2010/main" val="2329791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AB1765-1198-40FB-8BBE-F653B3F660A0}"/>
              </a:ext>
            </a:extLst>
          </p:cNvPr>
          <p:cNvSpPr>
            <a:spLocks noGrp="1"/>
          </p:cNvSpPr>
          <p:nvPr>
            <p:ph type="title"/>
          </p:nvPr>
        </p:nvSpPr>
        <p:spPr/>
        <p:txBody>
          <a:bodyPr/>
          <a:lstStyle/>
          <a:p>
            <a:r>
              <a:rPr lang="ja-JP" altLang="en-US" dirty="0"/>
              <a:t>世の中への出し方</a:t>
            </a:r>
            <a:endParaRPr kumimoji="1" lang="ja-JP" altLang="en-US" dirty="0"/>
          </a:p>
        </p:txBody>
      </p:sp>
      <p:sp>
        <p:nvSpPr>
          <p:cNvPr id="3" name="コンテンツ プレースホルダー 2">
            <a:extLst>
              <a:ext uri="{FF2B5EF4-FFF2-40B4-BE49-F238E27FC236}">
                <a16:creationId xmlns:a16="http://schemas.microsoft.com/office/drawing/2014/main" id="{826635F1-3B03-487A-9CFE-7D5AB1D97E59}"/>
              </a:ext>
            </a:extLst>
          </p:cNvPr>
          <p:cNvSpPr>
            <a:spLocks noGrp="1"/>
          </p:cNvSpPr>
          <p:nvPr>
            <p:ph idx="1"/>
          </p:nvPr>
        </p:nvSpPr>
        <p:spPr>
          <a:xfrm>
            <a:off x="676656" y="2011680"/>
            <a:ext cx="10753725" cy="2439578"/>
          </a:xfrm>
        </p:spPr>
        <p:txBody>
          <a:bodyPr>
            <a:normAutofit lnSpcReduction="10000"/>
          </a:bodyPr>
          <a:lstStyle/>
          <a:p>
            <a:pPr>
              <a:lnSpc>
                <a:spcPct val="150000"/>
              </a:lnSpc>
              <a:buFont typeface="Arial" panose="020B0604020202020204" pitchFamily="34" charset="0"/>
              <a:buChar char="•"/>
            </a:pPr>
            <a:r>
              <a:rPr kumimoji="1" lang="ja-JP" altLang="en-US" dirty="0"/>
              <a:t>言語仕様、コンパイラのソースコード：オープンソース（</a:t>
            </a:r>
            <a:r>
              <a:rPr kumimoji="1" lang="en-US" altLang="ja-JP" dirty="0"/>
              <a:t>LGPL</a:t>
            </a:r>
            <a:r>
              <a:rPr kumimoji="1" lang="ja-JP" altLang="en-US" dirty="0"/>
              <a:t>）</a:t>
            </a:r>
            <a:endParaRPr kumimoji="1" lang="en-US" altLang="ja-JP" dirty="0"/>
          </a:p>
          <a:p>
            <a:pPr>
              <a:lnSpc>
                <a:spcPct val="150000"/>
              </a:lnSpc>
              <a:buFont typeface="Arial" panose="020B0604020202020204" pitchFamily="34" charset="0"/>
              <a:buChar char="•"/>
            </a:pPr>
            <a:r>
              <a:rPr lang="en-US" altLang="ja-JP" dirty="0"/>
              <a:t>GUI</a:t>
            </a:r>
            <a:r>
              <a:rPr lang="ja-JP" altLang="en-US" dirty="0"/>
              <a:t>アプリケーション部分：はじめはオープンソース、将来的には商用化？</a:t>
            </a:r>
            <a:endParaRPr lang="en-US" altLang="ja-JP" dirty="0"/>
          </a:p>
          <a:p>
            <a:pPr>
              <a:lnSpc>
                <a:spcPct val="150000"/>
              </a:lnSpc>
              <a:buFont typeface="Arial" panose="020B0604020202020204" pitchFamily="34" charset="0"/>
              <a:buChar char="•"/>
            </a:pPr>
            <a:r>
              <a:rPr kumimoji="1" lang="ja-JP" altLang="en-US" dirty="0"/>
              <a:t>自分が使うためのツールであることを最優先にしたうえで、ただソースが公開されているだけの名ばかり</a:t>
            </a:r>
            <a:r>
              <a:rPr kumimoji="1" lang="en-US" altLang="ja-JP" dirty="0"/>
              <a:t>OSS</a:t>
            </a:r>
            <a:r>
              <a:rPr kumimoji="1" lang="ja-JP" altLang="en-US" dirty="0"/>
              <a:t>でない、長期的なコミュニティ形成を意識</a:t>
            </a:r>
          </a:p>
        </p:txBody>
      </p:sp>
      <p:grpSp>
        <p:nvGrpSpPr>
          <p:cNvPr id="14" name="グループ化 13">
            <a:extLst>
              <a:ext uri="{FF2B5EF4-FFF2-40B4-BE49-F238E27FC236}">
                <a16:creationId xmlns:a16="http://schemas.microsoft.com/office/drawing/2014/main" id="{7EF1FD53-6C51-459F-BDD1-8A64BA9153BB}"/>
              </a:ext>
            </a:extLst>
          </p:cNvPr>
          <p:cNvGrpSpPr/>
          <p:nvPr/>
        </p:nvGrpSpPr>
        <p:grpSpPr>
          <a:xfrm>
            <a:off x="676846" y="4700270"/>
            <a:ext cx="10753343" cy="2078603"/>
            <a:chOff x="676656" y="3783106"/>
            <a:chExt cx="10753343" cy="2078603"/>
          </a:xfrm>
        </p:grpSpPr>
        <p:sp>
          <p:nvSpPr>
            <p:cNvPr id="4" name="正方形/長方形 3">
              <a:extLst>
                <a:ext uri="{FF2B5EF4-FFF2-40B4-BE49-F238E27FC236}">
                  <a16:creationId xmlns:a16="http://schemas.microsoft.com/office/drawing/2014/main" id="{D8FF539A-1D80-412B-8520-5E97B886D7BF}"/>
                </a:ext>
              </a:extLst>
            </p:cNvPr>
            <p:cNvSpPr/>
            <p:nvPr/>
          </p:nvSpPr>
          <p:spPr>
            <a:xfrm>
              <a:off x="676656" y="4261224"/>
              <a:ext cx="10753343" cy="358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2CC3DBA2-3F39-43CE-B23B-8A726AE41FCB}"/>
                </a:ext>
              </a:extLst>
            </p:cNvPr>
            <p:cNvSpPr txBox="1"/>
            <p:nvPr/>
          </p:nvSpPr>
          <p:spPr>
            <a:xfrm>
              <a:off x="2545976" y="3783106"/>
              <a:ext cx="3191436" cy="369332"/>
            </a:xfrm>
            <a:prstGeom prst="rect">
              <a:avLst/>
            </a:prstGeom>
            <a:noFill/>
          </p:spPr>
          <p:txBody>
            <a:bodyPr wrap="square" rtlCol="0">
              <a:spAutoFit/>
            </a:bodyPr>
            <a:lstStyle/>
            <a:p>
              <a:r>
                <a:rPr kumimoji="1" lang="ja-JP" altLang="en-US" dirty="0"/>
                <a:t>プロジェクト期間</a:t>
              </a:r>
            </a:p>
          </p:txBody>
        </p:sp>
        <p:cxnSp>
          <p:nvCxnSpPr>
            <p:cNvPr id="7" name="直線矢印コネクタ 6">
              <a:extLst>
                <a:ext uri="{FF2B5EF4-FFF2-40B4-BE49-F238E27FC236}">
                  <a16:creationId xmlns:a16="http://schemas.microsoft.com/office/drawing/2014/main" id="{3A51567E-BCC4-4C34-9344-CEA7D8024563}"/>
                </a:ext>
              </a:extLst>
            </p:cNvPr>
            <p:cNvCxnSpPr/>
            <p:nvPr/>
          </p:nvCxnSpPr>
          <p:spPr>
            <a:xfrm>
              <a:off x="676656" y="4141694"/>
              <a:ext cx="6268003" cy="10744"/>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A65656E6-E946-40A8-9B4A-BD6DE3F5BFDF}"/>
                </a:ext>
              </a:extLst>
            </p:cNvPr>
            <p:cNvSpPr txBox="1"/>
            <p:nvPr/>
          </p:nvSpPr>
          <p:spPr>
            <a:xfrm>
              <a:off x="3185459" y="4757268"/>
              <a:ext cx="3980329" cy="369332"/>
            </a:xfrm>
            <a:prstGeom prst="rect">
              <a:avLst/>
            </a:prstGeom>
            <a:noFill/>
          </p:spPr>
          <p:txBody>
            <a:bodyPr wrap="square" rtlCol="0">
              <a:spAutoFit/>
            </a:bodyPr>
            <a:lstStyle/>
            <a:p>
              <a:r>
                <a:rPr kumimoji="1" lang="ja-JP" altLang="en-US" dirty="0"/>
                <a:t>自分で試用・作品制作</a:t>
              </a:r>
            </a:p>
          </p:txBody>
        </p:sp>
        <p:cxnSp>
          <p:nvCxnSpPr>
            <p:cNvPr id="10" name="直線矢印コネクタ 9">
              <a:extLst>
                <a:ext uri="{FF2B5EF4-FFF2-40B4-BE49-F238E27FC236}">
                  <a16:creationId xmlns:a16="http://schemas.microsoft.com/office/drawing/2014/main" id="{9B9605F8-17D9-42AC-AFE7-3ABC9832C0F4}"/>
                </a:ext>
              </a:extLst>
            </p:cNvPr>
            <p:cNvCxnSpPr/>
            <p:nvPr/>
          </p:nvCxnSpPr>
          <p:spPr>
            <a:xfrm>
              <a:off x="3281082" y="4742827"/>
              <a:ext cx="81489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F62C1541-3A1A-4D9A-B55C-0EDEEDD1E6C6}"/>
                </a:ext>
              </a:extLst>
            </p:cNvPr>
            <p:cNvSpPr txBox="1"/>
            <p:nvPr/>
          </p:nvSpPr>
          <p:spPr>
            <a:xfrm>
              <a:off x="5050117" y="5492377"/>
              <a:ext cx="6269318" cy="369332"/>
            </a:xfrm>
            <a:prstGeom prst="rect">
              <a:avLst/>
            </a:prstGeom>
            <a:noFill/>
          </p:spPr>
          <p:txBody>
            <a:bodyPr wrap="square" rtlCol="0">
              <a:spAutoFit/>
            </a:bodyPr>
            <a:lstStyle/>
            <a:p>
              <a:r>
                <a:rPr kumimoji="1" lang="ja-JP" altLang="en-US" dirty="0"/>
                <a:t>ユーザーテスト・勉強会・ドキュメンテーションの充実</a:t>
              </a:r>
            </a:p>
          </p:txBody>
        </p:sp>
        <p:cxnSp>
          <p:nvCxnSpPr>
            <p:cNvPr id="12" name="直線矢印コネクタ 11">
              <a:extLst>
                <a:ext uri="{FF2B5EF4-FFF2-40B4-BE49-F238E27FC236}">
                  <a16:creationId xmlns:a16="http://schemas.microsoft.com/office/drawing/2014/main" id="{E1AECB3A-042C-42C9-B709-37D96D15E4AA}"/>
                </a:ext>
              </a:extLst>
            </p:cNvPr>
            <p:cNvCxnSpPr>
              <a:cxnSpLocks/>
            </p:cNvCxnSpPr>
            <p:nvPr/>
          </p:nvCxnSpPr>
          <p:spPr>
            <a:xfrm>
              <a:off x="5151718" y="5406219"/>
              <a:ext cx="627828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8634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AB1765-1198-40FB-8BBE-F653B3F660A0}"/>
              </a:ext>
            </a:extLst>
          </p:cNvPr>
          <p:cNvSpPr>
            <a:spLocks noGrp="1"/>
          </p:cNvSpPr>
          <p:nvPr>
            <p:ph type="title"/>
          </p:nvPr>
        </p:nvSpPr>
        <p:spPr/>
        <p:txBody>
          <a:bodyPr/>
          <a:lstStyle/>
          <a:p>
            <a:r>
              <a:rPr lang="ja-JP" altLang="en-US" dirty="0"/>
              <a:t>目指す：</a:t>
            </a:r>
            <a:endParaRPr kumimoji="1" lang="ja-JP" altLang="en-US" dirty="0"/>
          </a:p>
        </p:txBody>
      </p:sp>
      <p:sp>
        <p:nvSpPr>
          <p:cNvPr id="3" name="コンテンツ プレースホルダー 2">
            <a:extLst>
              <a:ext uri="{FF2B5EF4-FFF2-40B4-BE49-F238E27FC236}">
                <a16:creationId xmlns:a16="http://schemas.microsoft.com/office/drawing/2014/main" id="{826635F1-3B03-487A-9CFE-7D5AB1D97E59}"/>
              </a:ext>
            </a:extLst>
          </p:cNvPr>
          <p:cNvSpPr>
            <a:spLocks noGrp="1"/>
          </p:cNvSpPr>
          <p:nvPr>
            <p:ph idx="1"/>
          </p:nvPr>
        </p:nvSpPr>
        <p:spPr>
          <a:xfrm>
            <a:off x="673228" y="1639824"/>
            <a:ext cx="10753725" cy="2439578"/>
          </a:xfrm>
        </p:spPr>
        <p:txBody>
          <a:bodyPr>
            <a:normAutofit/>
          </a:bodyPr>
          <a:lstStyle/>
          <a:p>
            <a:pPr>
              <a:lnSpc>
                <a:spcPct val="150000"/>
              </a:lnSpc>
              <a:buFont typeface="Arial" panose="020B0604020202020204" pitchFamily="34" charset="0"/>
              <a:buChar char="•"/>
            </a:pPr>
            <a:r>
              <a:rPr kumimoji="1" lang="ja-JP" altLang="en-US" dirty="0"/>
              <a:t>生成的な表現を</a:t>
            </a:r>
            <a:r>
              <a:rPr kumimoji="1" lang="en-US" altLang="ja-JP" dirty="0"/>
              <a:t>UI</a:t>
            </a:r>
            <a:r>
              <a:rPr lang="ja-JP" altLang="en-US" dirty="0"/>
              <a:t>の補助で効率的に編集できること</a:t>
            </a:r>
            <a:endParaRPr lang="en-US" altLang="ja-JP" dirty="0"/>
          </a:p>
          <a:p>
            <a:pPr>
              <a:lnSpc>
                <a:spcPct val="150000"/>
              </a:lnSpc>
              <a:buFont typeface="Arial" panose="020B0604020202020204" pitchFamily="34" charset="0"/>
              <a:buChar char="•"/>
            </a:pPr>
            <a:r>
              <a:rPr kumimoji="1" lang="ja-JP" altLang="en-US" dirty="0"/>
              <a:t>音楽の構造をプログラミング言語という形で</a:t>
            </a:r>
            <a:r>
              <a:rPr lang="ja-JP" altLang="en-US" dirty="0"/>
              <a:t>定性的に表すこと</a:t>
            </a:r>
            <a:endParaRPr lang="en-US" altLang="ja-JP" dirty="0"/>
          </a:p>
          <a:p>
            <a:pPr>
              <a:lnSpc>
                <a:spcPct val="150000"/>
              </a:lnSpc>
              <a:buFont typeface="Arial" panose="020B0604020202020204" pitchFamily="34" charset="0"/>
              <a:buChar char="•"/>
            </a:pPr>
            <a:r>
              <a:rPr kumimoji="1" lang="ja-JP" altLang="en-US" dirty="0"/>
              <a:t>それによって生まれる新しい音楽表現を作り出すこと！</a:t>
            </a:r>
          </a:p>
        </p:txBody>
      </p:sp>
      <p:sp>
        <p:nvSpPr>
          <p:cNvPr id="13" name="タイトル 1">
            <a:extLst>
              <a:ext uri="{FF2B5EF4-FFF2-40B4-BE49-F238E27FC236}">
                <a16:creationId xmlns:a16="http://schemas.microsoft.com/office/drawing/2014/main" id="{70B2280B-8778-4273-8A0C-8E075336A9B5}"/>
              </a:ext>
            </a:extLst>
          </p:cNvPr>
          <p:cNvSpPr txBox="1">
            <a:spLocks/>
          </p:cNvSpPr>
          <p:nvPr/>
        </p:nvSpPr>
        <p:spPr>
          <a:xfrm>
            <a:off x="596264" y="3326553"/>
            <a:ext cx="10772775"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kumimoji="1" sz="5400" kern="1200" spc="-120" baseline="0">
                <a:solidFill>
                  <a:schemeClr val="accent1"/>
                </a:solidFill>
                <a:latin typeface="游ゴシック Medium" panose="020B0500000000000000" pitchFamily="50" charset="-128"/>
                <a:ea typeface="游ゴシック Medium" panose="020B0500000000000000" pitchFamily="50" charset="-128"/>
                <a:cs typeface="+mj-cs"/>
              </a:defRPr>
            </a:lvl1pPr>
          </a:lstStyle>
          <a:p>
            <a:r>
              <a:rPr lang="ja-JP" altLang="en-US" dirty="0"/>
              <a:t>目指さない：</a:t>
            </a:r>
            <a:endParaRPr lang="en-US" altLang="ja-JP" dirty="0"/>
          </a:p>
        </p:txBody>
      </p:sp>
      <p:sp>
        <p:nvSpPr>
          <p:cNvPr id="15" name="コンテンツ プレースホルダー 2">
            <a:extLst>
              <a:ext uri="{FF2B5EF4-FFF2-40B4-BE49-F238E27FC236}">
                <a16:creationId xmlns:a16="http://schemas.microsoft.com/office/drawing/2014/main" id="{C756140F-5F56-4297-B1DA-356A15D195FC}"/>
              </a:ext>
            </a:extLst>
          </p:cNvPr>
          <p:cNvSpPr txBox="1">
            <a:spLocks/>
          </p:cNvSpPr>
          <p:nvPr/>
        </p:nvSpPr>
        <p:spPr>
          <a:xfrm>
            <a:off x="634746" y="4079402"/>
            <a:ext cx="10753725" cy="2145792"/>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300000"/>
              </a:lnSpc>
              <a:buFont typeface="Arial" pitchFamily="34" charset="0"/>
              <a:buChar char="•"/>
            </a:pPr>
            <a:r>
              <a:rPr lang="ja-JP" altLang="en-US" dirty="0"/>
              <a:t>既存の</a:t>
            </a:r>
            <a:r>
              <a:rPr lang="en-US" altLang="ja-JP" dirty="0"/>
              <a:t>DAW</a:t>
            </a:r>
            <a:r>
              <a:rPr lang="ja-JP" altLang="en-US" dirty="0"/>
              <a:t>や音楽プログラミング環境を置き換えるものを作ること</a:t>
            </a:r>
            <a:endParaRPr lang="en-US" altLang="ja-JP" dirty="0"/>
          </a:p>
          <a:p>
            <a:pPr>
              <a:lnSpc>
                <a:spcPct val="150000"/>
              </a:lnSpc>
              <a:buFont typeface="Arial" pitchFamily="34" charset="0"/>
              <a:buChar char="•"/>
            </a:pPr>
            <a:r>
              <a:rPr lang="ja-JP" altLang="en-US" dirty="0"/>
              <a:t>音楽制作・音楽プログラミングを誰でもできるもの・簡単にすること</a:t>
            </a:r>
            <a:endParaRPr lang="en-US" altLang="ja-JP" dirty="0"/>
          </a:p>
          <a:p>
            <a:pPr>
              <a:lnSpc>
                <a:spcPct val="150000"/>
              </a:lnSpc>
              <a:buFont typeface="Arial" pitchFamily="34" charset="0"/>
              <a:buChar char="•"/>
            </a:pPr>
            <a:endParaRPr lang="en-US" altLang="ja-JP" dirty="0"/>
          </a:p>
        </p:txBody>
      </p:sp>
      <p:sp>
        <p:nvSpPr>
          <p:cNvPr id="16" name="コンテンツ プレースホルダー 2">
            <a:extLst>
              <a:ext uri="{FF2B5EF4-FFF2-40B4-BE49-F238E27FC236}">
                <a16:creationId xmlns:a16="http://schemas.microsoft.com/office/drawing/2014/main" id="{C3064AF7-3926-4AFF-9156-47BFC6A01D5E}"/>
              </a:ext>
            </a:extLst>
          </p:cNvPr>
          <p:cNvSpPr txBox="1">
            <a:spLocks/>
          </p:cNvSpPr>
          <p:nvPr/>
        </p:nvSpPr>
        <p:spPr>
          <a:xfrm>
            <a:off x="1069086" y="4760630"/>
            <a:ext cx="10753725" cy="2145792"/>
          </a:xfrm>
          <a:prstGeom prst="rect">
            <a:avLst/>
          </a:prstGeom>
        </p:spPr>
        <p:txBody>
          <a:bodyPr vert="horz" lIns="91440" tIns="45720" rIns="91440" bIns="45720" rtlCol="0">
            <a:normAutofit fontScale="92500"/>
          </a:bodyPr>
          <a:lstStyle>
            <a:lvl1pPr marL="91440" indent="-91440" algn="l" defTabSz="914400" rtl="0" eaLnBrk="1" latinLnBrk="0" hangingPunct="1">
              <a:lnSpc>
                <a:spcPct val="85000"/>
              </a:lnSpc>
              <a:spcBef>
                <a:spcPts val="1300"/>
              </a:spcBef>
              <a:buFont typeface="Arial" pitchFamily="34" charset="0"/>
              <a:buChar char=" "/>
              <a:defRPr kumimoji="1" sz="24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1pPr>
            <a:lvl2pPr marL="347472" indent="-342900" algn="l" defTabSz="914400" rtl="0" eaLnBrk="1" latinLnBrk="0" hangingPunct="1">
              <a:lnSpc>
                <a:spcPct val="85000"/>
              </a:lnSpc>
              <a:spcBef>
                <a:spcPts val="600"/>
              </a:spcBef>
              <a:buFont typeface="Arial" pitchFamily="34" charset="0"/>
              <a:buChar char=" "/>
              <a:defRPr kumimoji="1" sz="24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2pPr>
            <a:lvl3pPr marL="548640" indent="-548640" algn="l" defTabSz="914400" rtl="0" eaLnBrk="1" latinLnBrk="0" hangingPunct="1">
              <a:lnSpc>
                <a:spcPct val="85000"/>
              </a:lnSpc>
              <a:spcBef>
                <a:spcPts val="600"/>
              </a:spcBef>
              <a:buFont typeface="Arial" pitchFamily="34" charset="0"/>
              <a:buChar char=" "/>
              <a:defRPr kumimoji="1" sz="2000" i="1"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3pPr>
            <a:lvl4pPr marL="822960" indent="-82296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4pPr>
            <a:lvl5pPr marL="1097280" indent="-109728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游ゴシック Medium" panose="020B0500000000000000" pitchFamily="50" charset="-128"/>
                <a:ea typeface="游ゴシック Medium" panose="020B0500000000000000" pitchFamily="50" charset="-128"/>
                <a:cs typeface="+mn-cs"/>
              </a:defRPr>
            </a:lvl5pPr>
            <a:lvl6pPr marL="12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kumimoji="1" sz="1800" kern="1200">
                <a:solidFill>
                  <a:schemeClr val="tx1">
                    <a:lumMod val="85000"/>
                    <a:lumOff val="15000"/>
                  </a:schemeClr>
                </a:solidFill>
                <a:latin typeface="+mn-lt"/>
                <a:ea typeface="+mn-ea"/>
                <a:cs typeface="+mn-cs"/>
              </a:defRPr>
            </a:lvl9pPr>
          </a:lstStyle>
          <a:p>
            <a:pPr>
              <a:lnSpc>
                <a:spcPct val="300000"/>
              </a:lnSpc>
              <a:buFont typeface="Wingdings" panose="05000000000000000000" pitchFamily="2" charset="2"/>
              <a:buChar char="Ø"/>
            </a:pPr>
            <a:r>
              <a:rPr lang="ja-JP" altLang="en-US" sz="1800" dirty="0"/>
              <a:t>道具にはそれぞれ得意不得意がある</a:t>
            </a:r>
            <a:endParaRPr lang="en-US" altLang="ja-JP" sz="1800" dirty="0"/>
          </a:p>
          <a:p>
            <a:pPr>
              <a:lnSpc>
                <a:spcPct val="300000"/>
              </a:lnSpc>
              <a:buFont typeface="Wingdings" panose="05000000000000000000" pitchFamily="2" charset="2"/>
              <a:buChar char="Ø"/>
            </a:pPr>
            <a:r>
              <a:rPr lang="ja-JP" altLang="en-US" sz="1800" dirty="0"/>
              <a:t>生成的な表現にはそれ相応の知識がいる</a:t>
            </a:r>
            <a:r>
              <a:rPr lang="en-US" altLang="ja-JP" sz="1800" dirty="0"/>
              <a:t>/</a:t>
            </a:r>
            <a:r>
              <a:rPr lang="ja-JP" altLang="en-US" sz="1800" dirty="0"/>
              <a:t>「誰でも」できるは往々にして「誰かの」劣化版でしかない</a:t>
            </a:r>
            <a:endParaRPr lang="en-US" altLang="ja-JP" sz="1800" dirty="0"/>
          </a:p>
        </p:txBody>
      </p:sp>
    </p:spTree>
    <p:extLst>
      <p:ext uri="{BB962C8B-B14F-4D97-AF65-F5344CB8AC3E}">
        <p14:creationId xmlns:p14="http://schemas.microsoft.com/office/powerpoint/2010/main" val="175600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AB1765-1198-40FB-8BBE-F653B3F660A0}"/>
              </a:ext>
            </a:extLst>
          </p:cNvPr>
          <p:cNvSpPr>
            <a:spLocks noGrp="1"/>
          </p:cNvSpPr>
          <p:nvPr>
            <p:ph type="title"/>
          </p:nvPr>
        </p:nvSpPr>
        <p:spPr/>
        <p:txBody>
          <a:bodyPr/>
          <a:lstStyle/>
          <a:p>
            <a:r>
              <a:rPr kumimoji="1" lang="ja-JP" altLang="en-US" dirty="0"/>
              <a:t>現状と懸念事項</a:t>
            </a:r>
          </a:p>
        </p:txBody>
      </p:sp>
      <p:sp>
        <p:nvSpPr>
          <p:cNvPr id="3" name="コンテンツ プレースホルダー 2">
            <a:extLst>
              <a:ext uri="{FF2B5EF4-FFF2-40B4-BE49-F238E27FC236}">
                <a16:creationId xmlns:a16="http://schemas.microsoft.com/office/drawing/2014/main" id="{826635F1-3B03-487A-9CFE-7D5AB1D97E59}"/>
              </a:ext>
            </a:extLst>
          </p:cNvPr>
          <p:cNvSpPr>
            <a:spLocks noGrp="1"/>
          </p:cNvSpPr>
          <p:nvPr>
            <p:ph idx="1"/>
          </p:nvPr>
        </p:nvSpPr>
        <p:spPr>
          <a:xfrm>
            <a:off x="657224" y="2714997"/>
            <a:ext cx="10753725" cy="2439578"/>
          </a:xfrm>
        </p:spPr>
        <p:txBody>
          <a:bodyPr>
            <a:normAutofit lnSpcReduction="10000"/>
          </a:bodyPr>
          <a:lstStyle/>
          <a:p>
            <a:pPr>
              <a:lnSpc>
                <a:spcPct val="150000"/>
              </a:lnSpc>
              <a:buFont typeface="Arial" panose="020B0604020202020204" pitchFamily="34" charset="0"/>
              <a:buChar char="•"/>
            </a:pPr>
            <a:r>
              <a:rPr kumimoji="1" lang="ja-JP" altLang="en-US" dirty="0"/>
              <a:t>今のところ、まだ下調べの段階（</a:t>
            </a:r>
            <a:r>
              <a:rPr kumimoji="1" lang="en-US" altLang="ja-JP" dirty="0"/>
              <a:t>UI</a:t>
            </a:r>
            <a:r>
              <a:rPr kumimoji="1" lang="ja-JP" altLang="en-US" dirty="0"/>
              <a:t>のライブラリ、コンパイラの実装など）</a:t>
            </a:r>
            <a:endParaRPr kumimoji="1" lang="en-US" altLang="ja-JP" dirty="0"/>
          </a:p>
          <a:p>
            <a:pPr>
              <a:lnSpc>
                <a:spcPct val="150000"/>
              </a:lnSpc>
              <a:buFont typeface="Arial" panose="020B0604020202020204" pitchFamily="34" charset="0"/>
              <a:buChar char="•"/>
            </a:pPr>
            <a:r>
              <a:rPr lang="ja-JP" altLang="en-US" dirty="0"/>
              <a:t>コンパイラの制作に技術的課題がたくさん出そうな予感</a:t>
            </a:r>
            <a:endParaRPr lang="en-US" altLang="ja-JP" dirty="0"/>
          </a:p>
          <a:p>
            <a:pPr>
              <a:lnSpc>
                <a:spcPct val="150000"/>
              </a:lnSpc>
              <a:buFont typeface="Arial" panose="020B0604020202020204" pitchFamily="34" charset="0"/>
              <a:buChar char="•"/>
            </a:pPr>
            <a:r>
              <a:rPr lang="ja-JP" altLang="en-US" dirty="0"/>
              <a:t>一旦別の言語（</a:t>
            </a:r>
            <a:r>
              <a:rPr lang="en-US" altLang="ja-JP" dirty="0"/>
              <a:t>Extempore</a:t>
            </a:r>
            <a:r>
              <a:rPr lang="ja-JP" altLang="en-US" dirty="0"/>
              <a:t>など）＋</a:t>
            </a:r>
            <a:r>
              <a:rPr lang="en-US" altLang="ja-JP" dirty="0"/>
              <a:t>Web</a:t>
            </a:r>
            <a:r>
              <a:rPr lang="ja-JP" altLang="en-US" dirty="0"/>
              <a:t>ブラウザでプロトタイピングするべき</a:t>
            </a:r>
            <a:r>
              <a:rPr lang="en-US" altLang="ja-JP" dirty="0"/>
              <a:t>…</a:t>
            </a:r>
            <a:r>
              <a:rPr lang="ja-JP" altLang="en-US" dirty="0"/>
              <a:t>？</a:t>
            </a:r>
            <a:endParaRPr kumimoji="1" lang="ja-JP" altLang="en-US" dirty="0"/>
          </a:p>
        </p:txBody>
      </p:sp>
    </p:spTree>
    <p:extLst>
      <p:ext uri="{BB962C8B-B14F-4D97-AF65-F5344CB8AC3E}">
        <p14:creationId xmlns:p14="http://schemas.microsoft.com/office/powerpoint/2010/main" val="3887676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DC4E10-A351-489E-B0A7-4EE4A9AC1DCE}"/>
              </a:ext>
            </a:extLst>
          </p:cNvPr>
          <p:cNvSpPr>
            <a:spLocks noGrp="1"/>
          </p:cNvSpPr>
          <p:nvPr>
            <p:ph type="ctrTitle"/>
          </p:nvPr>
        </p:nvSpPr>
        <p:spPr/>
        <p:txBody>
          <a:bodyPr/>
          <a:lstStyle/>
          <a:p>
            <a:r>
              <a:rPr lang="ja-JP" altLang="en-US" sz="5400" dirty="0">
                <a:latin typeface="游ゴシック Medium" panose="020B0500000000000000" pitchFamily="50" charset="-128"/>
                <a:ea typeface="游ゴシック Medium" panose="020B0500000000000000" pitchFamily="50" charset="-128"/>
              </a:rPr>
              <a:t>ソースコードの編集ツールとしての音楽制作ソフトウェアの制作</a:t>
            </a:r>
            <a:endParaRPr kumimoji="1" lang="ja-JP" altLang="en-US" sz="5400" dirty="0">
              <a:latin typeface="游ゴシック Medium" panose="020B0500000000000000" pitchFamily="50" charset="-128"/>
              <a:ea typeface="游ゴシック Medium" panose="020B0500000000000000" pitchFamily="50" charset="-128"/>
            </a:endParaRPr>
          </a:p>
        </p:txBody>
      </p:sp>
      <p:sp>
        <p:nvSpPr>
          <p:cNvPr id="3" name="字幕 2">
            <a:extLst>
              <a:ext uri="{FF2B5EF4-FFF2-40B4-BE49-F238E27FC236}">
                <a16:creationId xmlns:a16="http://schemas.microsoft.com/office/drawing/2014/main" id="{E5993508-B022-473A-B946-717A04E9A291}"/>
              </a:ext>
            </a:extLst>
          </p:cNvPr>
          <p:cNvSpPr>
            <a:spLocks noGrp="1"/>
          </p:cNvSpPr>
          <p:nvPr>
            <p:ph type="subTitle" idx="1"/>
          </p:nvPr>
        </p:nvSpPr>
        <p:spPr/>
        <p:txBody>
          <a:bodyPr/>
          <a:lstStyle/>
          <a:p>
            <a:r>
              <a:rPr kumimoji="1" lang="ja-JP" altLang="en-US" dirty="0">
                <a:latin typeface="游ゴシック Medium" panose="020B0500000000000000" pitchFamily="50" charset="-128"/>
                <a:ea typeface="游ゴシック Medium" panose="020B0500000000000000" pitchFamily="50" charset="-128"/>
              </a:rPr>
              <a:t>九州大学大学院 芸術工学府　博士課程</a:t>
            </a:r>
            <a:r>
              <a:rPr kumimoji="1" lang="en-US" altLang="ja-JP" dirty="0">
                <a:latin typeface="游ゴシック Medium" panose="020B0500000000000000" pitchFamily="50" charset="-128"/>
                <a:ea typeface="游ゴシック Medium" panose="020B0500000000000000" pitchFamily="50" charset="-128"/>
              </a:rPr>
              <a:t>1</a:t>
            </a:r>
            <a:r>
              <a:rPr kumimoji="1" lang="ja-JP" altLang="en-US" dirty="0">
                <a:latin typeface="游ゴシック Medium" panose="020B0500000000000000" pitchFamily="50" charset="-128"/>
                <a:ea typeface="游ゴシック Medium" panose="020B0500000000000000" pitchFamily="50" charset="-128"/>
              </a:rPr>
              <a:t>年</a:t>
            </a:r>
            <a:endParaRPr kumimoji="1" lang="en-US" altLang="ja-JP" dirty="0">
              <a:latin typeface="游ゴシック Medium" panose="020B0500000000000000" pitchFamily="50" charset="-128"/>
              <a:ea typeface="游ゴシック Medium" panose="020B0500000000000000" pitchFamily="50" charset="-128"/>
            </a:endParaRPr>
          </a:p>
          <a:p>
            <a:r>
              <a:rPr lang="ja-JP" altLang="en-US" dirty="0">
                <a:latin typeface="游ゴシック Medium" panose="020B0500000000000000" pitchFamily="50" charset="-128"/>
                <a:ea typeface="游ゴシック Medium" panose="020B0500000000000000" pitchFamily="50" charset="-128"/>
              </a:rPr>
              <a:t>松浦 知也</a:t>
            </a:r>
            <a:endParaRPr kumimoji="1" lang="ja-JP" altLang="en-US" dirty="0">
              <a:latin typeface="游ゴシック Medium" panose="020B0500000000000000" pitchFamily="50" charset="-128"/>
              <a:ea typeface="游ゴシック Medium" panose="020B0500000000000000" pitchFamily="50" charset="-128"/>
            </a:endParaRPr>
          </a:p>
        </p:txBody>
      </p:sp>
      <p:sp>
        <p:nvSpPr>
          <p:cNvPr id="4" name="字幕 2">
            <a:extLst>
              <a:ext uri="{FF2B5EF4-FFF2-40B4-BE49-F238E27FC236}">
                <a16:creationId xmlns:a16="http://schemas.microsoft.com/office/drawing/2014/main" id="{1339C9B9-534B-4CE0-86D8-E3FE82FC5716}"/>
              </a:ext>
            </a:extLst>
          </p:cNvPr>
          <p:cNvSpPr txBox="1">
            <a:spLocks/>
          </p:cNvSpPr>
          <p:nvPr/>
        </p:nvSpPr>
        <p:spPr>
          <a:xfrm>
            <a:off x="667512" y="5622209"/>
            <a:ext cx="9228201" cy="977374"/>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kumimoji="1" sz="3200" kern="1200">
                <a:solidFill>
                  <a:schemeClr val="bg1"/>
                </a:solidFill>
                <a:latin typeface="游ゴシック Medium" panose="020B0500000000000000" pitchFamily="50" charset="-128"/>
                <a:ea typeface="游ゴシック Medium" panose="020B0500000000000000" pitchFamily="50" charset="-128"/>
                <a:cs typeface="+mn-cs"/>
              </a:defRPr>
            </a:lvl1pPr>
            <a:lvl2pPr marL="457200" indent="0" algn="ctr" defTabSz="914400" rtl="0" eaLnBrk="1" latinLnBrk="0" hangingPunct="1">
              <a:lnSpc>
                <a:spcPct val="85000"/>
              </a:lnSpc>
              <a:spcBef>
                <a:spcPts val="600"/>
              </a:spcBef>
              <a:buFont typeface="Arial" pitchFamily="34" charset="0"/>
              <a:buNone/>
              <a:defRPr kumimoji="1"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kumimoji="1"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kumimoji="1" sz="2000" kern="1200">
                <a:solidFill>
                  <a:schemeClr val="tx1">
                    <a:lumMod val="85000"/>
                    <a:lumOff val="15000"/>
                  </a:schemeClr>
                </a:solidFill>
                <a:latin typeface="+mn-lt"/>
                <a:ea typeface="+mn-ea"/>
                <a:cs typeface="+mn-cs"/>
              </a:defRPr>
            </a:lvl9pPr>
          </a:lstStyle>
          <a:p>
            <a:r>
              <a:rPr lang="en-US" altLang="ja-JP" sz="2000" dirty="0"/>
              <a:t>2019/04/20</a:t>
            </a:r>
            <a:r>
              <a:rPr lang="ja-JP" altLang="en-US" sz="2000" dirty="0"/>
              <a:t>　未踏</a:t>
            </a:r>
            <a:r>
              <a:rPr lang="en-US" altLang="ja-JP" sz="2000" dirty="0"/>
              <a:t>IT</a:t>
            </a:r>
            <a:r>
              <a:rPr lang="ja-JP" altLang="en-US" sz="2000" dirty="0"/>
              <a:t>人材発掘・育成事業 二次審査</a:t>
            </a:r>
            <a:endParaRPr lang="en-US" altLang="ja-JP" sz="2000" dirty="0"/>
          </a:p>
          <a:p>
            <a:r>
              <a:rPr lang="en-US" altLang="ja-JP" sz="2000" dirty="0"/>
              <a:t>me@matsuuratomoya.com</a:t>
            </a:r>
            <a:endParaRPr lang="ja-JP" altLang="en-US" sz="2000" dirty="0"/>
          </a:p>
        </p:txBody>
      </p:sp>
    </p:spTree>
    <p:extLst>
      <p:ext uri="{BB962C8B-B14F-4D97-AF65-F5344CB8AC3E}">
        <p14:creationId xmlns:p14="http://schemas.microsoft.com/office/powerpoint/2010/main" val="3329525241"/>
      </p:ext>
    </p:extLst>
  </p:cSld>
  <p:clrMapOvr>
    <a:masterClrMapping/>
  </p:clrMapOvr>
</p:sld>
</file>

<file path=ppt/theme/theme1.xml><?xml version="1.0" encoding="utf-8"?>
<a:theme xmlns:a="http://schemas.openxmlformats.org/drawingml/2006/main" name="メトロポリタン">
  <a:themeElements>
    <a:clrScheme name="メトロポリタン">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メトロポリタン">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TM03457491[[fn=メトロポリタン]]</Template>
  <TotalTime>2985</TotalTime>
  <Words>3695</Words>
  <Application>Microsoft Macintosh PowerPoint</Application>
  <PresentationFormat>Widescreen</PresentationFormat>
  <Paragraphs>248</Paragraphs>
  <Slides>27</Slides>
  <Notes>24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-apple-system</vt:lpstr>
      <vt:lpstr>游ゴシック</vt:lpstr>
      <vt:lpstr>游ゴシック Light</vt:lpstr>
      <vt:lpstr>游ゴシック Medium</vt:lpstr>
      <vt:lpstr>Arial</vt:lpstr>
      <vt:lpstr>Lucida Console</vt:lpstr>
      <vt:lpstr>Wingdings</vt:lpstr>
      <vt:lpstr>メトロポリタン</vt:lpstr>
      <vt:lpstr>プログラマブルな 音楽制作ソフトウェアの制作</vt:lpstr>
      <vt:lpstr>自己紹介</vt:lpstr>
      <vt:lpstr>PowerPoint Presentation</vt:lpstr>
      <vt:lpstr>PowerPoint Presentation</vt:lpstr>
      <vt:lpstr>PowerPoint Presentation</vt:lpstr>
      <vt:lpstr>Digital Audio Workstation(DAW)</vt:lpstr>
      <vt:lpstr>音楽プログラミングの現在</vt:lpstr>
      <vt:lpstr>PowerPoint Presentation</vt:lpstr>
      <vt:lpstr>PowerPoint Presentation</vt:lpstr>
      <vt:lpstr>PowerPoint Presentation</vt:lpstr>
      <vt:lpstr>音楽プログラミングの現在</vt:lpstr>
      <vt:lpstr>個人的モチベーション</vt:lpstr>
      <vt:lpstr>視覚表現における先行事例</vt:lpstr>
      <vt:lpstr>視覚表現における先行事例</vt:lpstr>
      <vt:lpstr>PowerPoint Presentation</vt:lpstr>
      <vt:lpstr>PowerPoint Presentation</vt:lpstr>
      <vt:lpstr>ソフトウェアの構造</vt:lpstr>
      <vt:lpstr>PowerPoint Presentation</vt:lpstr>
      <vt:lpstr>エディターのイメージ</vt:lpstr>
      <vt:lpstr>言語仕様の構想</vt:lpstr>
      <vt:lpstr>実装に用いる技術</vt:lpstr>
      <vt:lpstr>PowerPoint Presentation</vt:lpstr>
      <vt:lpstr>9か月間で作るもの</vt:lpstr>
      <vt:lpstr>世の中への出し方</vt:lpstr>
      <vt:lpstr>目指す：</vt:lpstr>
      <vt:lpstr>現状と懸念事項</vt:lpstr>
      <vt:lpstr>ソースコードの編集ツールとしての音楽制作ソフトウェアの制作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joLab</dc:creator>
  <cp:lastModifiedBy>Matsuura Tomoya</cp:lastModifiedBy>
  <cp:revision>11</cp:revision>
  <dcterms:created xsi:type="dcterms:W3CDTF">2019-04-18T02:46:22Z</dcterms:created>
  <dcterms:modified xsi:type="dcterms:W3CDTF">2019-11-20T14:10:59Z</dcterms:modified>
</cp:coreProperties>
</file>